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diagrams/layout6.xml" ContentType="application/vnd.openxmlformats-officedocument.drawingml.diagram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4.xml" ContentType="application/vnd.openxmlformats-officedocument.drawingml.diagramLayout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data5.xml" ContentType="application/vnd.openxmlformats-officedocument.drawingml.diagramData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rawing5.xml" ContentType="application/vnd.ms-office.drawingml.diagramDrawing+xml"/>
  <Override PartName="/ppt/diagrams/quickStyle6.xml" ContentType="application/vnd.openxmlformats-officedocument.drawingml.diagramStyl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notesSlides/notesSlide1.xml" ContentType="application/vnd.openxmlformats-officedocument.presentationml.notesSlide+xml"/>
  <Override PartName="/ppt/diagrams/quickStyle5.xml" ContentType="application/vnd.openxmlformats-officedocument.drawingml.diagramStyl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737" autoAdjust="0"/>
  </p:normalViewPr>
  <p:slideViewPr>
    <p:cSldViewPr>
      <p:cViewPr varScale="1">
        <p:scale>
          <a:sx n="67" d="100"/>
          <a:sy n="67" d="100"/>
        </p:scale>
        <p:origin x="-1476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4_1">
  <dgm:title val=""/>
  <dgm:desc val=""/>
  <dgm:catLst>
    <dgm:cat type="accent4" pri="11100"/>
  </dgm:catLst>
  <dgm:styleLbl name="node0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4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4">
        <a:tint val="4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4">
        <a:tint val="4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4">
        <a:tint val="4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4"/>
    </dgm:fillClrLst>
    <dgm:linClrLst meth="repeat">
      <a:schemeClr val="accent4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accent4"/>
    </dgm:linClrLst>
    <dgm:effectClrLst/>
    <dgm:txLinClrLst/>
    <dgm:txFillClrLst/>
    <dgm:txEffectClrLst/>
  </dgm:styleLbl>
  <dgm:styleLbl name="parChTrans2D4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4">
        <a:alpha val="4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4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4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4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8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4_1">
  <dgm:title val=""/>
  <dgm:desc val=""/>
  <dgm:catLst>
    <dgm:cat type="accent4" pri="11100"/>
  </dgm:catLst>
  <dgm:styleLbl name="node0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4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4">
        <a:tint val="4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4">
        <a:tint val="4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4">
        <a:tint val="4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4"/>
    </dgm:fillClrLst>
    <dgm:linClrLst meth="repeat">
      <a:schemeClr val="accent4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accent4"/>
    </dgm:linClrLst>
    <dgm:effectClrLst/>
    <dgm:txLinClrLst/>
    <dgm:txFillClrLst/>
    <dgm:txEffectClrLst/>
  </dgm:styleLbl>
  <dgm:styleLbl name="parChTrans2D4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4">
        <a:alpha val="4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4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4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4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8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2_5">
  <dgm:title val=""/>
  <dgm:desc val=""/>
  <dgm:catLst>
    <dgm:cat type="accent2" pri="11500"/>
  </dgm:catLst>
  <dgm:styleLbl name="node0">
    <dgm:fillClrLst meth="cycle">
      <a:schemeClr val="accent2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alpha val="90000"/>
      </a:schemeClr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alpha val="90000"/>
      </a:schemeClr>
      <a:schemeClr val="accent2">
        <a:alpha val="5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/>
    <dgm:txEffectClrLst/>
  </dgm:styleLbl>
  <dgm:styleLbl name="lnNode1">
    <dgm:fillClrLst>
      <a:schemeClr val="accent2">
        <a:shade val="90000"/>
      </a:schemeClr>
      <a:schemeClr val="accent2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  <a:alpha val="90000"/>
      </a:schemeClr>
      <a:schemeClr val="accent2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alpha val="90000"/>
        <a:tint val="40000"/>
      </a:schemeClr>
      <a:schemeClr val="accent2">
        <a:alpha val="5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C73EAA7-2133-4AA5-BFFD-A0EDB8B99CAF}" type="doc">
      <dgm:prSet loTypeId="urn:microsoft.com/office/officeart/2005/8/layout/cycle5" loCatId="cycle" qsTypeId="urn:microsoft.com/office/officeart/2005/8/quickstyle/simple1" qsCatId="simple" csTypeId="urn:microsoft.com/office/officeart/2005/8/colors/accent4_1" csCatId="accent4" phldr="1"/>
      <dgm:spPr/>
      <dgm:t>
        <a:bodyPr/>
        <a:lstStyle/>
        <a:p>
          <a:endParaRPr lang="zh-CN" altLang="en-US"/>
        </a:p>
      </dgm:t>
    </dgm:pt>
    <dgm:pt modelId="{7A24AF11-368A-4B74-9D2F-32ADD9991093}">
      <dgm:prSet phldrT="[文本]"/>
      <dgm:spPr/>
      <dgm:t>
        <a:bodyPr/>
        <a:lstStyle/>
        <a:p>
          <a:r>
            <a:rPr lang="zh-CN" altLang="en-US" b="1" dirty="0" smtClean="0"/>
            <a:t>自我认知</a:t>
          </a:r>
          <a:endParaRPr lang="zh-CN" altLang="en-US" b="1" dirty="0"/>
        </a:p>
      </dgm:t>
    </dgm:pt>
    <dgm:pt modelId="{0FB7B0D3-448B-4F41-AAF4-A532FFDF2C59}" type="parTrans" cxnId="{E6090BA7-D3CB-4D64-8D27-666481CE4F81}">
      <dgm:prSet/>
      <dgm:spPr/>
      <dgm:t>
        <a:bodyPr/>
        <a:lstStyle/>
        <a:p>
          <a:endParaRPr lang="zh-CN" altLang="en-US"/>
        </a:p>
      </dgm:t>
    </dgm:pt>
    <dgm:pt modelId="{9B3A5518-B535-40F9-8035-F779CAD13A01}" type="sibTrans" cxnId="{E6090BA7-D3CB-4D64-8D27-666481CE4F81}">
      <dgm:prSet/>
      <dgm:spPr/>
      <dgm:t>
        <a:bodyPr/>
        <a:lstStyle/>
        <a:p>
          <a:endParaRPr lang="zh-CN" altLang="en-US"/>
        </a:p>
      </dgm:t>
    </dgm:pt>
    <dgm:pt modelId="{F73A9503-0FB8-4D53-9557-F2522B0DB526}">
      <dgm:prSet phldrT="[文本]"/>
      <dgm:spPr/>
      <dgm:t>
        <a:bodyPr/>
        <a:lstStyle/>
        <a:p>
          <a:r>
            <a:rPr lang="zh-CN" altLang="en-US" b="1" dirty="0" smtClean="0"/>
            <a:t>职业分析</a:t>
          </a:r>
          <a:endParaRPr lang="zh-CN" altLang="en-US" b="1" dirty="0"/>
        </a:p>
      </dgm:t>
    </dgm:pt>
    <dgm:pt modelId="{420C26A1-07C1-4E42-9020-B0020ED0180D}" type="parTrans" cxnId="{271F5DA7-3294-4EFE-BB53-5AB08783FCCE}">
      <dgm:prSet/>
      <dgm:spPr/>
      <dgm:t>
        <a:bodyPr/>
        <a:lstStyle/>
        <a:p>
          <a:endParaRPr lang="zh-CN" altLang="en-US"/>
        </a:p>
      </dgm:t>
    </dgm:pt>
    <dgm:pt modelId="{842D54B9-A6B6-4B27-A530-6F96F826C361}" type="sibTrans" cxnId="{271F5DA7-3294-4EFE-BB53-5AB08783FCCE}">
      <dgm:prSet/>
      <dgm:spPr/>
      <dgm:t>
        <a:bodyPr/>
        <a:lstStyle/>
        <a:p>
          <a:endParaRPr lang="zh-CN" altLang="en-US"/>
        </a:p>
      </dgm:t>
    </dgm:pt>
    <dgm:pt modelId="{8B62A5CB-11FD-4E61-A926-1728DEC4CA71}">
      <dgm:prSet phldrT="[文本]"/>
      <dgm:spPr/>
      <dgm:t>
        <a:bodyPr/>
        <a:lstStyle/>
        <a:p>
          <a:r>
            <a:rPr lang="zh-CN" altLang="en-US" b="1" dirty="0" smtClean="0"/>
            <a:t>职业认知</a:t>
          </a:r>
          <a:endParaRPr lang="zh-CN" altLang="en-US" b="1" dirty="0"/>
        </a:p>
      </dgm:t>
    </dgm:pt>
    <dgm:pt modelId="{CCC2380A-E3FF-4200-80DD-66AA089260E8}" type="parTrans" cxnId="{E80453BC-6553-45E3-9E7F-0CD4D4626633}">
      <dgm:prSet/>
      <dgm:spPr/>
      <dgm:t>
        <a:bodyPr/>
        <a:lstStyle/>
        <a:p>
          <a:endParaRPr lang="zh-CN" altLang="en-US"/>
        </a:p>
      </dgm:t>
    </dgm:pt>
    <dgm:pt modelId="{9D5A53BF-83B8-49AE-A9CF-3C3FFC26D839}" type="sibTrans" cxnId="{E80453BC-6553-45E3-9E7F-0CD4D4626633}">
      <dgm:prSet/>
      <dgm:spPr/>
      <dgm:t>
        <a:bodyPr/>
        <a:lstStyle/>
        <a:p>
          <a:endParaRPr lang="zh-CN" altLang="en-US"/>
        </a:p>
      </dgm:t>
    </dgm:pt>
    <dgm:pt modelId="{06B4C407-3095-4BC7-8DA9-3B1F3125AF8B}">
      <dgm:prSet/>
      <dgm:spPr/>
      <dgm:t>
        <a:bodyPr/>
        <a:lstStyle/>
        <a:p>
          <a:r>
            <a:rPr lang="zh-CN" b="1" smtClean="0"/>
            <a:t>职业生涯规划设计</a:t>
          </a:r>
          <a:endParaRPr lang="zh-CN" altLang="en-US" dirty="0"/>
        </a:p>
      </dgm:t>
    </dgm:pt>
    <dgm:pt modelId="{964656AA-24F0-41B4-9FCC-DC5D0D700054}" type="parTrans" cxnId="{0C857979-B7D0-4EFF-8304-9C0873C5D6D6}">
      <dgm:prSet/>
      <dgm:spPr/>
      <dgm:t>
        <a:bodyPr/>
        <a:lstStyle/>
        <a:p>
          <a:endParaRPr lang="zh-CN" altLang="en-US"/>
        </a:p>
      </dgm:t>
    </dgm:pt>
    <dgm:pt modelId="{6FDA4B93-9A79-43E6-A738-37BBACC37090}" type="sibTrans" cxnId="{0C857979-B7D0-4EFF-8304-9C0873C5D6D6}">
      <dgm:prSet/>
      <dgm:spPr/>
      <dgm:t>
        <a:bodyPr/>
        <a:lstStyle/>
        <a:p>
          <a:endParaRPr lang="zh-CN" altLang="en-US"/>
        </a:p>
      </dgm:t>
    </dgm:pt>
    <dgm:pt modelId="{BF7E06D9-42D2-4A97-BFA0-F7ED3A668704}">
      <dgm:prSet/>
      <dgm:spPr/>
      <dgm:t>
        <a:bodyPr/>
        <a:lstStyle/>
        <a:p>
          <a:r>
            <a:rPr lang="zh-CN" b="1" dirty="0" smtClean="0"/>
            <a:t>制定行动计划和策略</a:t>
          </a:r>
          <a:endParaRPr lang="zh-CN" altLang="en-US" dirty="0"/>
        </a:p>
      </dgm:t>
    </dgm:pt>
    <dgm:pt modelId="{67F4C8A8-995A-4121-ABE8-D020EFDED4C8}" type="parTrans" cxnId="{70E1F532-4E53-4D02-97B3-8E78211BA0A3}">
      <dgm:prSet/>
      <dgm:spPr/>
      <dgm:t>
        <a:bodyPr/>
        <a:lstStyle/>
        <a:p>
          <a:endParaRPr lang="zh-CN" altLang="en-US"/>
        </a:p>
      </dgm:t>
    </dgm:pt>
    <dgm:pt modelId="{9A1CBD8D-4D87-4F51-AC66-A5AF376AF147}" type="sibTrans" cxnId="{70E1F532-4E53-4D02-97B3-8E78211BA0A3}">
      <dgm:prSet/>
      <dgm:spPr/>
      <dgm:t>
        <a:bodyPr/>
        <a:lstStyle/>
        <a:p>
          <a:endParaRPr lang="zh-CN" altLang="en-US"/>
        </a:p>
      </dgm:t>
    </dgm:pt>
    <dgm:pt modelId="{5CD4D0DB-D60D-464F-9416-438CFE0280DF}">
      <dgm:prSet/>
      <dgm:spPr/>
      <dgm:t>
        <a:bodyPr/>
        <a:lstStyle/>
        <a:p>
          <a:r>
            <a:rPr lang="zh-CN" b="1" dirty="0" smtClean="0"/>
            <a:t>计划修正与备选方案</a:t>
          </a:r>
          <a:endParaRPr lang="zh-CN" altLang="en-US" b="1" dirty="0"/>
        </a:p>
      </dgm:t>
    </dgm:pt>
    <dgm:pt modelId="{7C332EDE-9FDC-4D67-975F-085E5AB63685}" type="parTrans" cxnId="{D1CD2A65-2979-42A3-8415-0E76859F751E}">
      <dgm:prSet/>
      <dgm:spPr/>
      <dgm:t>
        <a:bodyPr/>
        <a:lstStyle/>
        <a:p>
          <a:endParaRPr lang="zh-CN" altLang="en-US"/>
        </a:p>
      </dgm:t>
    </dgm:pt>
    <dgm:pt modelId="{EC312028-78C0-482D-ACDE-9A8BCE0B96CB}" type="sibTrans" cxnId="{D1CD2A65-2979-42A3-8415-0E76859F751E}">
      <dgm:prSet/>
      <dgm:spPr/>
      <dgm:t>
        <a:bodyPr/>
        <a:lstStyle/>
        <a:p>
          <a:endParaRPr lang="zh-CN" altLang="en-US"/>
        </a:p>
      </dgm:t>
    </dgm:pt>
    <dgm:pt modelId="{93DF0C25-E558-4195-87F3-3442FD7AFD37}" type="pres">
      <dgm:prSet presAssocID="{DC73EAA7-2133-4AA5-BFFD-A0EDB8B99CAF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0C9B142F-16AF-41A6-9CBB-032A9728C942}" type="pres">
      <dgm:prSet presAssocID="{7A24AF11-368A-4B74-9D2F-32ADD9991093}" presName="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F18D04A-BCD7-45E4-9CA9-B37E75AE26B2}" type="pres">
      <dgm:prSet presAssocID="{7A24AF11-368A-4B74-9D2F-32ADD9991093}" presName="spNode" presStyleCnt="0"/>
      <dgm:spPr/>
    </dgm:pt>
    <dgm:pt modelId="{244CEE56-E474-41B4-9497-B31050930CD3}" type="pres">
      <dgm:prSet presAssocID="{9B3A5518-B535-40F9-8035-F779CAD13A01}" presName="sibTrans" presStyleLbl="sibTrans1D1" presStyleIdx="0" presStyleCnt="6"/>
      <dgm:spPr/>
      <dgm:t>
        <a:bodyPr/>
        <a:lstStyle/>
        <a:p>
          <a:endParaRPr lang="zh-CN" altLang="en-US"/>
        </a:p>
      </dgm:t>
    </dgm:pt>
    <dgm:pt modelId="{3FACFB61-CD68-4579-8739-E87D79FC090A}" type="pres">
      <dgm:prSet presAssocID="{F73A9503-0FB8-4D53-9557-F2522B0DB526}" presName="node" presStyleLbl="node1" presStyleIdx="1" presStyleCnt="6" custScaleX="97483" custScaleY="122801" custRadScaleRad="106366" custRadScaleInc="2997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1049C88-A987-4AF7-903D-DB7C3F0B1FA8}" type="pres">
      <dgm:prSet presAssocID="{F73A9503-0FB8-4D53-9557-F2522B0DB526}" presName="spNode" presStyleCnt="0"/>
      <dgm:spPr/>
    </dgm:pt>
    <dgm:pt modelId="{505D7F31-7D59-41B0-BA32-0D33C97D14AF}" type="pres">
      <dgm:prSet presAssocID="{842D54B9-A6B6-4B27-A530-6F96F826C361}" presName="sibTrans" presStyleLbl="sibTrans1D1" presStyleIdx="1" presStyleCnt="6"/>
      <dgm:spPr/>
      <dgm:t>
        <a:bodyPr/>
        <a:lstStyle/>
        <a:p>
          <a:endParaRPr lang="zh-CN" altLang="en-US"/>
        </a:p>
      </dgm:t>
    </dgm:pt>
    <dgm:pt modelId="{BAAAF8D1-0CC9-49FE-B4EE-C8EF73418631}" type="pres">
      <dgm:prSet presAssocID="{8B62A5CB-11FD-4E61-A926-1728DEC4CA71}" presName="node" presStyleLbl="node1" presStyleIdx="2" presStyleCnt="6" custScaleX="99456" custScaleY="88567" custRadScaleRad="106796" custRadScaleInc="-59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A01C946-8CFD-4D01-9A57-1CF66B262D36}" type="pres">
      <dgm:prSet presAssocID="{8B62A5CB-11FD-4E61-A926-1728DEC4CA71}" presName="spNode" presStyleCnt="0"/>
      <dgm:spPr/>
    </dgm:pt>
    <dgm:pt modelId="{012A3F09-838D-4063-BFEF-F2CC0C80360E}" type="pres">
      <dgm:prSet presAssocID="{9D5A53BF-83B8-49AE-A9CF-3C3FFC26D839}" presName="sibTrans" presStyleLbl="sibTrans1D1" presStyleIdx="2" presStyleCnt="6"/>
      <dgm:spPr/>
      <dgm:t>
        <a:bodyPr/>
        <a:lstStyle/>
        <a:p>
          <a:endParaRPr lang="zh-CN" altLang="en-US"/>
        </a:p>
      </dgm:t>
    </dgm:pt>
    <dgm:pt modelId="{1FA06437-4275-4DD1-BA87-30BC0433A318}" type="pres">
      <dgm:prSet presAssocID="{06B4C407-3095-4BC7-8DA9-3B1F3125AF8B}" presName="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63A68E3-43A9-4A95-B337-5C8E4FB95C4C}" type="pres">
      <dgm:prSet presAssocID="{06B4C407-3095-4BC7-8DA9-3B1F3125AF8B}" presName="spNode" presStyleCnt="0"/>
      <dgm:spPr/>
    </dgm:pt>
    <dgm:pt modelId="{E4132634-BD39-486D-A421-C80B43397297}" type="pres">
      <dgm:prSet presAssocID="{6FDA4B93-9A79-43E6-A738-37BBACC37090}" presName="sibTrans" presStyleLbl="sibTrans1D1" presStyleIdx="3" presStyleCnt="6"/>
      <dgm:spPr/>
      <dgm:t>
        <a:bodyPr/>
        <a:lstStyle/>
        <a:p>
          <a:endParaRPr lang="zh-CN" altLang="en-US"/>
        </a:p>
      </dgm:t>
    </dgm:pt>
    <dgm:pt modelId="{3058AA21-F627-4AC1-9765-D30A69C2B1BB}" type="pres">
      <dgm:prSet presAssocID="{BF7E06D9-42D2-4A97-BFA0-F7ED3A668704}" presName="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2C31480-363A-45BA-B529-8F6F6955EE13}" type="pres">
      <dgm:prSet presAssocID="{BF7E06D9-42D2-4A97-BFA0-F7ED3A668704}" presName="spNode" presStyleCnt="0"/>
      <dgm:spPr/>
    </dgm:pt>
    <dgm:pt modelId="{1D485AD9-12B8-4C1C-A810-CB1F79181F83}" type="pres">
      <dgm:prSet presAssocID="{9A1CBD8D-4D87-4F51-AC66-A5AF376AF147}" presName="sibTrans" presStyleLbl="sibTrans1D1" presStyleIdx="4" presStyleCnt="6"/>
      <dgm:spPr/>
      <dgm:t>
        <a:bodyPr/>
        <a:lstStyle/>
        <a:p>
          <a:endParaRPr lang="zh-CN" altLang="en-US"/>
        </a:p>
      </dgm:t>
    </dgm:pt>
    <dgm:pt modelId="{AFB15800-27EF-414D-8B9C-D893B258B30F}" type="pres">
      <dgm:prSet presAssocID="{5CD4D0DB-D60D-464F-9416-438CFE0280DF}" presName="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98AED61-4903-40C6-9914-2BB924250148}" type="pres">
      <dgm:prSet presAssocID="{5CD4D0DB-D60D-464F-9416-438CFE0280DF}" presName="spNode" presStyleCnt="0"/>
      <dgm:spPr/>
    </dgm:pt>
    <dgm:pt modelId="{8F7B6DB1-71C6-4354-AA2D-952F6B34414D}" type="pres">
      <dgm:prSet presAssocID="{EC312028-78C0-482D-ACDE-9A8BCE0B96CB}" presName="sibTrans" presStyleLbl="sibTrans1D1" presStyleIdx="5" presStyleCnt="6"/>
      <dgm:spPr/>
      <dgm:t>
        <a:bodyPr/>
        <a:lstStyle/>
        <a:p>
          <a:endParaRPr lang="zh-CN" altLang="en-US"/>
        </a:p>
      </dgm:t>
    </dgm:pt>
  </dgm:ptLst>
  <dgm:cxnLst>
    <dgm:cxn modelId="{76C1F6DA-BBBD-49C9-8564-94128176DB58}" type="presOf" srcId="{DC73EAA7-2133-4AA5-BFFD-A0EDB8B99CAF}" destId="{93DF0C25-E558-4195-87F3-3442FD7AFD37}" srcOrd="0" destOrd="0" presId="urn:microsoft.com/office/officeart/2005/8/layout/cycle5"/>
    <dgm:cxn modelId="{5AABB214-538F-484B-AF38-EB9046131158}" type="presOf" srcId="{BF7E06D9-42D2-4A97-BFA0-F7ED3A668704}" destId="{3058AA21-F627-4AC1-9765-D30A69C2B1BB}" srcOrd="0" destOrd="0" presId="urn:microsoft.com/office/officeart/2005/8/layout/cycle5"/>
    <dgm:cxn modelId="{E80453BC-6553-45E3-9E7F-0CD4D4626633}" srcId="{DC73EAA7-2133-4AA5-BFFD-A0EDB8B99CAF}" destId="{8B62A5CB-11FD-4E61-A926-1728DEC4CA71}" srcOrd="2" destOrd="0" parTransId="{CCC2380A-E3FF-4200-80DD-66AA089260E8}" sibTransId="{9D5A53BF-83B8-49AE-A9CF-3C3FFC26D839}"/>
    <dgm:cxn modelId="{A1705BF8-988E-4D1B-B0C6-CDF40567CB64}" type="presOf" srcId="{EC312028-78C0-482D-ACDE-9A8BCE0B96CB}" destId="{8F7B6DB1-71C6-4354-AA2D-952F6B34414D}" srcOrd="0" destOrd="0" presId="urn:microsoft.com/office/officeart/2005/8/layout/cycle5"/>
    <dgm:cxn modelId="{D1CD2A65-2979-42A3-8415-0E76859F751E}" srcId="{DC73EAA7-2133-4AA5-BFFD-A0EDB8B99CAF}" destId="{5CD4D0DB-D60D-464F-9416-438CFE0280DF}" srcOrd="5" destOrd="0" parTransId="{7C332EDE-9FDC-4D67-975F-085E5AB63685}" sibTransId="{EC312028-78C0-482D-ACDE-9A8BCE0B96CB}"/>
    <dgm:cxn modelId="{16F5A5CE-8422-4147-A38D-B2AB1C50F14A}" type="presOf" srcId="{9B3A5518-B535-40F9-8035-F779CAD13A01}" destId="{244CEE56-E474-41B4-9497-B31050930CD3}" srcOrd="0" destOrd="0" presId="urn:microsoft.com/office/officeart/2005/8/layout/cycle5"/>
    <dgm:cxn modelId="{472797EC-11EE-46B9-93E7-D2ED17063093}" type="presOf" srcId="{06B4C407-3095-4BC7-8DA9-3B1F3125AF8B}" destId="{1FA06437-4275-4DD1-BA87-30BC0433A318}" srcOrd="0" destOrd="0" presId="urn:microsoft.com/office/officeart/2005/8/layout/cycle5"/>
    <dgm:cxn modelId="{926C4748-DC01-41F4-8F7B-70ACD599FAEA}" type="presOf" srcId="{5CD4D0DB-D60D-464F-9416-438CFE0280DF}" destId="{AFB15800-27EF-414D-8B9C-D893B258B30F}" srcOrd="0" destOrd="0" presId="urn:microsoft.com/office/officeart/2005/8/layout/cycle5"/>
    <dgm:cxn modelId="{70E1F532-4E53-4D02-97B3-8E78211BA0A3}" srcId="{DC73EAA7-2133-4AA5-BFFD-A0EDB8B99CAF}" destId="{BF7E06D9-42D2-4A97-BFA0-F7ED3A668704}" srcOrd="4" destOrd="0" parTransId="{67F4C8A8-995A-4121-ABE8-D020EFDED4C8}" sibTransId="{9A1CBD8D-4D87-4F51-AC66-A5AF376AF147}"/>
    <dgm:cxn modelId="{E6090BA7-D3CB-4D64-8D27-666481CE4F81}" srcId="{DC73EAA7-2133-4AA5-BFFD-A0EDB8B99CAF}" destId="{7A24AF11-368A-4B74-9D2F-32ADD9991093}" srcOrd="0" destOrd="0" parTransId="{0FB7B0D3-448B-4F41-AAF4-A532FFDF2C59}" sibTransId="{9B3A5518-B535-40F9-8035-F779CAD13A01}"/>
    <dgm:cxn modelId="{0C857979-B7D0-4EFF-8304-9C0873C5D6D6}" srcId="{DC73EAA7-2133-4AA5-BFFD-A0EDB8B99CAF}" destId="{06B4C407-3095-4BC7-8DA9-3B1F3125AF8B}" srcOrd="3" destOrd="0" parTransId="{964656AA-24F0-41B4-9FCC-DC5D0D700054}" sibTransId="{6FDA4B93-9A79-43E6-A738-37BBACC37090}"/>
    <dgm:cxn modelId="{B42AB331-1114-4AB6-B04F-C281F3C32357}" type="presOf" srcId="{7A24AF11-368A-4B74-9D2F-32ADD9991093}" destId="{0C9B142F-16AF-41A6-9CBB-032A9728C942}" srcOrd="0" destOrd="0" presId="urn:microsoft.com/office/officeart/2005/8/layout/cycle5"/>
    <dgm:cxn modelId="{271F5DA7-3294-4EFE-BB53-5AB08783FCCE}" srcId="{DC73EAA7-2133-4AA5-BFFD-A0EDB8B99CAF}" destId="{F73A9503-0FB8-4D53-9557-F2522B0DB526}" srcOrd="1" destOrd="0" parTransId="{420C26A1-07C1-4E42-9020-B0020ED0180D}" sibTransId="{842D54B9-A6B6-4B27-A530-6F96F826C361}"/>
    <dgm:cxn modelId="{4EFA8D55-65D7-4BD5-96B7-33E6E5184520}" type="presOf" srcId="{8B62A5CB-11FD-4E61-A926-1728DEC4CA71}" destId="{BAAAF8D1-0CC9-49FE-B4EE-C8EF73418631}" srcOrd="0" destOrd="0" presId="urn:microsoft.com/office/officeart/2005/8/layout/cycle5"/>
    <dgm:cxn modelId="{4414A0DB-94AA-4898-81DE-E1E513461366}" type="presOf" srcId="{6FDA4B93-9A79-43E6-A738-37BBACC37090}" destId="{E4132634-BD39-486D-A421-C80B43397297}" srcOrd="0" destOrd="0" presId="urn:microsoft.com/office/officeart/2005/8/layout/cycle5"/>
    <dgm:cxn modelId="{FB25E7AD-C0D9-4660-9115-AF442FE7A1B3}" type="presOf" srcId="{F73A9503-0FB8-4D53-9557-F2522B0DB526}" destId="{3FACFB61-CD68-4579-8739-E87D79FC090A}" srcOrd="0" destOrd="0" presId="urn:microsoft.com/office/officeart/2005/8/layout/cycle5"/>
    <dgm:cxn modelId="{583C9C56-6C3A-4261-A550-A7DA28FE8273}" type="presOf" srcId="{842D54B9-A6B6-4B27-A530-6F96F826C361}" destId="{505D7F31-7D59-41B0-BA32-0D33C97D14AF}" srcOrd="0" destOrd="0" presId="urn:microsoft.com/office/officeart/2005/8/layout/cycle5"/>
    <dgm:cxn modelId="{A6580AF9-6705-47C9-8E31-E16B1F5B7F8E}" type="presOf" srcId="{9A1CBD8D-4D87-4F51-AC66-A5AF376AF147}" destId="{1D485AD9-12B8-4C1C-A810-CB1F79181F83}" srcOrd="0" destOrd="0" presId="urn:microsoft.com/office/officeart/2005/8/layout/cycle5"/>
    <dgm:cxn modelId="{EA80C682-64E3-4A9E-A205-634AEB95E7C9}" type="presOf" srcId="{9D5A53BF-83B8-49AE-A9CF-3C3FFC26D839}" destId="{012A3F09-838D-4063-BFEF-F2CC0C80360E}" srcOrd="0" destOrd="0" presId="urn:microsoft.com/office/officeart/2005/8/layout/cycle5"/>
    <dgm:cxn modelId="{CA82BFB2-8E1E-4DF8-91E0-1E84B5AE2DF2}" type="presParOf" srcId="{93DF0C25-E558-4195-87F3-3442FD7AFD37}" destId="{0C9B142F-16AF-41A6-9CBB-032A9728C942}" srcOrd="0" destOrd="0" presId="urn:microsoft.com/office/officeart/2005/8/layout/cycle5"/>
    <dgm:cxn modelId="{DEC688FE-08C1-4467-94BC-294E0485B857}" type="presParOf" srcId="{93DF0C25-E558-4195-87F3-3442FD7AFD37}" destId="{2F18D04A-BCD7-45E4-9CA9-B37E75AE26B2}" srcOrd="1" destOrd="0" presId="urn:microsoft.com/office/officeart/2005/8/layout/cycle5"/>
    <dgm:cxn modelId="{B8FBA2E0-1627-44D0-B19B-9DE6E11F6DBC}" type="presParOf" srcId="{93DF0C25-E558-4195-87F3-3442FD7AFD37}" destId="{244CEE56-E474-41B4-9497-B31050930CD3}" srcOrd="2" destOrd="0" presId="urn:microsoft.com/office/officeart/2005/8/layout/cycle5"/>
    <dgm:cxn modelId="{FB4E054A-C198-4DF0-83AC-60133E764F62}" type="presParOf" srcId="{93DF0C25-E558-4195-87F3-3442FD7AFD37}" destId="{3FACFB61-CD68-4579-8739-E87D79FC090A}" srcOrd="3" destOrd="0" presId="urn:microsoft.com/office/officeart/2005/8/layout/cycle5"/>
    <dgm:cxn modelId="{CDD73D15-3E85-455F-BCF6-814499ABD943}" type="presParOf" srcId="{93DF0C25-E558-4195-87F3-3442FD7AFD37}" destId="{91049C88-A987-4AF7-903D-DB7C3F0B1FA8}" srcOrd="4" destOrd="0" presId="urn:microsoft.com/office/officeart/2005/8/layout/cycle5"/>
    <dgm:cxn modelId="{1A04F588-297E-4C45-8513-D17AF5AE1E7F}" type="presParOf" srcId="{93DF0C25-E558-4195-87F3-3442FD7AFD37}" destId="{505D7F31-7D59-41B0-BA32-0D33C97D14AF}" srcOrd="5" destOrd="0" presId="urn:microsoft.com/office/officeart/2005/8/layout/cycle5"/>
    <dgm:cxn modelId="{47635929-7A07-47AC-B99C-B003CEA6A46B}" type="presParOf" srcId="{93DF0C25-E558-4195-87F3-3442FD7AFD37}" destId="{BAAAF8D1-0CC9-49FE-B4EE-C8EF73418631}" srcOrd="6" destOrd="0" presId="urn:microsoft.com/office/officeart/2005/8/layout/cycle5"/>
    <dgm:cxn modelId="{24DE2159-41C6-4AA4-915A-54B8C3F5F988}" type="presParOf" srcId="{93DF0C25-E558-4195-87F3-3442FD7AFD37}" destId="{DA01C946-8CFD-4D01-9A57-1CF66B262D36}" srcOrd="7" destOrd="0" presId="urn:microsoft.com/office/officeart/2005/8/layout/cycle5"/>
    <dgm:cxn modelId="{A134E11E-5A90-4242-9CF6-DF5CFEAA7C63}" type="presParOf" srcId="{93DF0C25-E558-4195-87F3-3442FD7AFD37}" destId="{012A3F09-838D-4063-BFEF-F2CC0C80360E}" srcOrd="8" destOrd="0" presId="urn:microsoft.com/office/officeart/2005/8/layout/cycle5"/>
    <dgm:cxn modelId="{55D4FC68-0978-4320-A6CA-BDE72D96B2C8}" type="presParOf" srcId="{93DF0C25-E558-4195-87F3-3442FD7AFD37}" destId="{1FA06437-4275-4DD1-BA87-30BC0433A318}" srcOrd="9" destOrd="0" presId="urn:microsoft.com/office/officeart/2005/8/layout/cycle5"/>
    <dgm:cxn modelId="{E51D669F-EB2F-44F9-969D-08CE9CDC97F2}" type="presParOf" srcId="{93DF0C25-E558-4195-87F3-3442FD7AFD37}" destId="{763A68E3-43A9-4A95-B337-5C8E4FB95C4C}" srcOrd="10" destOrd="0" presId="urn:microsoft.com/office/officeart/2005/8/layout/cycle5"/>
    <dgm:cxn modelId="{FAA09E55-DBD5-449E-953B-A24CAF5A6300}" type="presParOf" srcId="{93DF0C25-E558-4195-87F3-3442FD7AFD37}" destId="{E4132634-BD39-486D-A421-C80B43397297}" srcOrd="11" destOrd="0" presId="urn:microsoft.com/office/officeart/2005/8/layout/cycle5"/>
    <dgm:cxn modelId="{7DA48AAF-3AF1-42D3-97D7-D0F5EE9F74FC}" type="presParOf" srcId="{93DF0C25-E558-4195-87F3-3442FD7AFD37}" destId="{3058AA21-F627-4AC1-9765-D30A69C2B1BB}" srcOrd="12" destOrd="0" presId="urn:microsoft.com/office/officeart/2005/8/layout/cycle5"/>
    <dgm:cxn modelId="{23CBC07D-9919-4B2E-9D50-544815A50DCE}" type="presParOf" srcId="{93DF0C25-E558-4195-87F3-3442FD7AFD37}" destId="{D2C31480-363A-45BA-B529-8F6F6955EE13}" srcOrd="13" destOrd="0" presId="urn:microsoft.com/office/officeart/2005/8/layout/cycle5"/>
    <dgm:cxn modelId="{05B0DF0E-BE8E-4998-8965-8C0CCC111FF0}" type="presParOf" srcId="{93DF0C25-E558-4195-87F3-3442FD7AFD37}" destId="{1D485AD9-12B8-4C1C-A810-CB1F79181F83}" srcOrd="14" destOrd="0" presId="urn:microsoft.com/office/officeart/2005/8/layout/cycle5"/>
    <dgm:cxn modelId="{6A3F144D-A8C0-438A-A845-1445F6410F8D}" type="presParOf" srcId="{93DF0C25-E558-4195-87F3-3442FD7AFD37}" destId="{AFB15800-27EF-414D-8B9C-D893B258B30F}" srcOrd="15" destOrd="0" presId="urn:microsoft.com/office/officeart/2005/8/layout/cycle5"/>
    <dgm:cxn modelId="{3B72A1E3-B638-45B4-9E68-A4FE5255D1A9}" type="presParOf" srcId="{93DF0C25-E558-4195-87F3-3442FD7AFD37}" destId="{398AED61-4903-40C6-9914-2BB924250148}" srcOrd="16" destOrd="0" presId="urn:microsoft.com/office/officeart/2005/8/layout/cycle5"/>
    <dgm:cxn modelId="{ED2A112F-0154-420E-B1A4-7087B9A194FA}" type="presParOf" srcId="{93DF0C25-E558-4195-87F3-3442FD7AFD37}" destId="{8F7B6DB1-71C6-4354-AA2D-952F6B34414D}" srcOrd="17" destOrd="0" presId="urn:microsoft.com/office/officeart/2005/8/layout/cycle5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C946F72-C099-4DB7-8A62-9279C848542D}" type="doc">
      <dgm:prSet loTypeId="urn:microsoft.com/office/officeart/2005/8/layout/matrix3" loCatId="matrix" qsTypeId="urn:microsoft.com/office/officeart/2005/8/quickstyle/simple4" qsCatId="simple" csTypeId="urn:microsoft.com/office/officeart/2005/8/colors/accent0_1" csCatId="mainScheme" phldr="1"/>
      <dgm:spPr/>
      <dgm:t>
        <a:bodyPr/>
        <a:lstStyle/>
        <a:p>
          <a:endParaRPr lang="zh-CN" altLang="en-US"/>
        </a:p>
      </dgm:t>
    </dgm:pt>
    <dgm:pt modelId="{6DB55904-F13D-47E4-B057-0235EF4FD63F}">
      <dgm:prSet phldrT="[文本]"/>
      <dgm:spPr/>
      <dgm:t>
        <a:bodyPr/>
        <a:lstStyle/>
        <a:p>
          <a:r>
            <a:rPr lang="en-US" altLang="zh-CN" dirty="0" smtClean="0"/>
            <a:t> </a:t>
          </a:r>
          <a:r>
            <a:rPr lang="zh-CN" altLang="en-US" dirty="0" smtClean="0"/>
            <a:t>家庭环境分析</a:t>
          </a:r>
          <a:endParaRPr lang="zh-CN" altLang="en-US" dirty="0"/>
        </a:p>
      </dgm:t>
    </dgm:pt>
    <dgm:pt modelId="{4B32E39C-DE83-4F1A-9ACA-A2579EF46929}" type="parTrans" cxnId="{967B790F-8201-479C-B991-6ACB17AB1860}">
      <dgm:prSet/>
      <dgm:spPr/>
      <dgm:t>
        <a:bodyPr/>
        <a:lstStyle/>
        <a:p>
          <a:endParaRPr lang="zh-CN" altLang="en-US"/>
        </a:p>
      </dgm:t>
    </dgm:pt>
    <dgm:pt modelId="{D94C8467-14A6-49D4-99FA-0B4C4D3FA360}" type="sibTrans" cxnId="{967B790F-8201-479C-B991-6ACB17AB1860}">
      <dgm:prSet/>
      <dgm:spPr/>
      <dgm:t>
        <a:bodyPr/>
        <a:lstStyle/>
        <a:p>
          <a:endParaRPr lang="zh-CN" altLang="en-US"/>
        </a:p>
      </dgm:t>
    </dgm:pt>
    <dgm:pt modelId="{C4A210E3-2480-4B66-BE40-3B8326C2DAD0}">
      <dgm:prSet phldrT="[文本]"/>
      <dgm:spPr/>
      <dgm:t>
        <a:bodyPr/>
        <a:lstStyle/>
        <a:p>
          <a:r>
            <a:rPr lang="en-US" altLang="zh-CN" dirty="0" smtClean="0"/>
            <a:t> </a:t>
          </a:r>
          <a:r>
            <a:rPr lang="zh-CN" dirty="0" smtClean="0"/>
            <a:t>学校环境分析</a:t>
          </a:r>
          <a:endParaRPr lang="zh-CN" altLang="en-US" dirty="0"/>
        </a:p>
      </dgm:t>
    </dgm:pt>
    <dgm:pt modelId="{FF752600-164D-4DD0-A2DD-BB51C3B0DFF8}" type="parTrans" cxnId="{8977EB01-9ED4-4BB4-AA3B-4FDAFF356435}">
      <dgm:prSet/>
      <dgm:spPr/>
      <dgm:t>
        <a:bodyPr/>
        <a:lstStyle/>
        <a:p>
          <a:endParaRPr lang="zh-CN" altLang="en-US"/>
        </a:p>
      </dgm:t>
    </dgm:pt>
    <dgm:pt modelId="{E57163EE-27A1-459C-8CD3-91DE78A66B3B}" type="sibTrans" cxnId="{8977EB01-9ED4-4BB4-AA3B-4FDAFF356435}">
      <dgm:prSet/>
      <dgm:spPr/>
      <dgm:t>
        <a:bodyPr/>
        <a:lstStyle/>
        <a:p>
          <a:endParaRPr lang="zh-CN" altLang="en-US"/>
        </a:p>
      </dgm:t>
    </dgm:pt>
    <dgm:pt modelId="{15275C88-D43E-4A0F-A7EB-E1A44AD21339}">
      <dgm:prSet phldrT="[文本]"/>
      <dgm:spPr/>
      <dgm:t>
        <a:bodyPr/>
        <a:lstStyle/>
        <a:p>
          <a:r>
            <a:rPr lang="zh-CN" dirty="0" smtClean="0"/>
            <a:t>社会环境</a:t>
          </a:r>
          <a:r>
            <a:rPr lang="zh-CN" altLang="en-US" dirty="0" smtClean="0"/>
            <a:t>分析</a:t>
          </a:r>
          <a:endParaRPr lang="zh-CN" altLang="en-US" dirty="0"/>
        </a:p>
      </dgm:t>
    </dgm:pt>
    <dgm:pt modelId="{FAEF9376-0666-499A-8366-4E9388BC148A}" type="parTrans" cxnId="{281CDAD2-67E4-4204-AAC2-12B270E10D0A}">
      <dgm:prSet/>
      <dgm:spPr/>
      <dgm:t>
        <a:bodyPr/>
        <a:lstStyle/>
        <a:p>
          <a:endParaRPr lang="zh-CN" altLang="en-US"/>
        </a:p>
      </dgm:t>
    </dgm:pt>
    <dgm:pt modelId="{5D283E1B-3448-44AC-9638-520CC75C4B17}" type="sibTrans" cxnId="{281CDAD2-67E4-4204-AAC2-12B270E10D0A}">
      <dgm:prSet/>
      <dgm:spPr/>
      <dgm:t>
        <a:bodyPr/>
        <a:lstStyle/>
        <a:p>
          <a:endParaRPr lang="zh-CN" altLang="en-US"/>
        </a:p>
      </dgm:t>
    </dgm:pt>
    <dgm:pt modelId="{D3BE123E-483D-4C79-81D6-8478B304498F}">
      <dgm:prSet/>
      <dgm:spPr/>
      <dgm:t>
        <a:bodyPr/>
        <a:lstStyle/>
        <a:p>
          <a:r>
            <a:rPr lang="zh-CN" dirty="0" smtClean="0"/>
            <a:t>专业环境分析</a:t>
          </a:r>
          <a:endParaRPr lang="zh-CN" altLang="en-US" dirty="0"/>
        </a:p>
      </dgm:t>
    </dgm:pt>
    <dgm:pt modelId="{3C51035B-7E8B-4B83-87BE-806B1D370C07}" type="parTrans" cxnId="{543CB083-0E8A-4788-889F-F9EBB627B19A}">
      <dgm:prSet/>
      <dgm:spPr/>
      <dgm:t>
        <a:bodyPr/>
        <a:lstStyle/>
        <a:p>
          <a:endParaRPr lang="zh-CN" altLang="en-US"/>
        </a:p>
      </dgm:t>
    </dgm:pt>
    <dgm:pt modelId="{EF13654D-44AF-4EF5-92F6-3E57B114EB8A}" type="sibTrans" cxnId="{543CB083-0E8A-4788-889F-F9EBB627B19A}">
      <dgm:prSet/>
      <dgm:spPr/>
      <dgm:t>
        <a:bodyPr/>
        <a:lstStyle/>
        <a:p>
          <a:endParaRPr lang="zh-CN" altLang="en-US"/>
        </a:p>
      </dgm:t>
    </dgm:pt>
    <dgm:pt modelId="{63368DCD-D7C1-48FE-82CA-E97CC75362EE}" type="pres">
      <dgm:prSet presAssocID="{1C946F72-C099-4DB7-8A62-9279C848542D}" presName="matrix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FBC99E2B-8B05-47F1-A473-4D33122543D1}" type="pres">
      <dgm:prSet presAssocID="{1C946F72-C099-4DB7-8A62-9279C848542D}" presName="diamond" presStyleLbl="bgShp" presStyleIdx="0" presStyleCnt="1"/>
      <dgm:spPr/>
    </dgm:pt>
    <dgm:pt modelId="{0741ECC9-286C-476A-BA71-C5E9E4F1F6D5}" type="pres">
      <dgm:prSet presAssocID="{1C946F72-C099-4DB7-8A62-9279C848542D}" presName="quad1" presStyleLbl="node1" presStyleIdx="0" presStyleCnt="4" custLinFactNeighborX="-112" custLinFactNeighborY="243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4B95FA0-9EAC-4761-95FC-E2A7A0A9894D}" type="pres">
      <dgm:prSet presAssocID="{1C946F72-C099-4DB7-8A62-9279C848542D}" presName="quad2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7C58CBF-4E00-463C-9E9E-E69431F914EB}" type="pres">
      <dgm:prSet presAssocID="{1C946F72-C099-4DB7-8A62-9279C848542D}" presName="quad3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393F7B3-73C2-440A-83F5-905E2C0FFDA5}" type="pres">
      <dgm:prSet presAssocID="{1C946F72-C099-4DB7-8A62-9279C848542D}" presName="quad4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E7E6459E-7EE5-4342-A364-6DF5DD60E3B9}" type="presOf" srcId="{D3BE123E-483D-4C79-81D6-8478B304498F}" destId="{5393F7B3-73C2-440A-83F5-905E2C0FFDA5}" srcOrd="0" destOrd="0" presId="urn:microsoft.com/office/officeart/2005/8/layout/matrix3"/>
    <dgm:cxn modelId="{8977EB01-9ED4-4BB4-AA3B-4FDAFF356435}" srcId="{1C946F72-C099-4DB7-8A62-9279C848542D}" destId="{C4A210E3-2480-4B66-BE40-3B8326C2DAD0}" srcOrd="1" destOrd="0" parTransId="{FF752600-164D-4DD0-A2DD-BB51C3B0DFF8}" sibTransId="{E57163EE-27A1-459C-8CD3-91DE78A66B3B}"/>
    <dgm:cxn modelId="{B26C6AD2-0330-4B4F-8917-22AEFBDAB7FC}" type="presOf" srcId="{C4A210E3-2480-4B66-BE40-3B8326C2DAD0}" destId="{84B95FA0-9EAC-4761-95FC-E2A7A0A9894D}" srcOrd="0" destOrd="0" presId="urn:microsoft.com/office/officeart/2005/8/layout/matrix3"/>
    <dgm:cxn modelId="{E7619B71-410C-4E4E-BA6F-A212D910B2D1}" type="presOf" srcId="{1C946F72-C099-4DB7-8A62-9279C848542D}" destId="{63368DCD-D7C1-48FE-82CA-E97CC75362EE}" srcOrd="0" destOrd="0" presId="urn:microsoft.com/office/officeart/2005/8/layout/matrix3"/>
    <dgm:cxn modelId="{F73EA930-B6D6-4E19-8DF8-AC775173CD02}" type="presOf" srcId="{15275C88-D43E-4A0F-A7EB-E1A44AD21339}" destId="{67C58CBF-4E00-463C-9E9E-E69431F914EB}" srcOrd="0" destOrd="0" presId="urn:microsoft.com/office/officeart/2005/8/layout/matrix3"/>
    <dgm:cxn modelId="{281CDAD2-67E4-4204-AAC2-12B270E10D0A}" srcId="{1C946F72-C099-4DB7-8A62-9279C848542D}" destId="{15275C88-D43E-4A0F-A7EB-E1A44AD21339}" srcOrd="2" destOrd="0" parTransId="{FAEF9376-0666-499A-8366-4E9388BC148A}" sibTransId="{5D283E1B-3448-44AC-9638-520CC75C4B17}"/>
    <dgm:cxn modelId="{967B790F-8201-479C-B991-6ACB17AB1860}" srcId="{1C946F72-C099-4DB7-8A62-9279C848542D}" destId="{6DB55904-F13D-47E4-B057-0235EF4FD63F}" srcOrd="0" destOrd="0" parTransId="{4B32E39C-DE83-4F1A-9ACA-A2579EF46929}" sibTransId="{D94C8467-14A6-49D4-99FA-0B4C4D3FA360}"/>
    <dgm:cxn modelId="{543CB083-0E8A-4788-889F-F9EBB627B19A}" srcId="{1C946F72-C099-4DB7-8A62-9279C848542D}" destId="{D3BE123E-483D-4C79-81D6-8478B304498F}" srcOrd="3" destOrd="0" parTransId="{3C51035B-7E8B-4B83-87BE-806B1D370C07}" sibTransId="{EF13654D-44AF-4EF5-92F6-3E57B114EB8A}"/>
    <dgm:cxn modelId="{4D9BF540-D34A-4F09-B38D-B0E7769BFAD1}" type="presOf" srcId="{6DB55904-F13D-47E4-B057-0235EF4FD63F}" destId="{0741ECC9-286C-476A-BA71-C5E9E4F1F6D5}" srcOrd="0" destOrd="0" presId="urn:microsoft.com/office/officeart/2005/8/layout/matrix3"/>
    <dgm:cxn modelId="{A235B55E-C7B1-48DB-A980-D476542B05A3}" type="presParOf" srcId="{63368DCD-D7C1-48FE-82CA-E97CC75362EE}" destId="{FBC99E2B-8B05-47F1-A473-4D33122543D1}" srcOrd="0" destOrd="0" presId="urn:microsoft.com/office/officeart/2005/8/layout/matrix3"/>
    <dgm:cxn modelId="{9BB6A552-33C6-4E0A-8723-3D5FB01D763D}" type="presParOf" srcId="{63368DCD-D7C1-48FE-82CA-E97CC75362EE}" destId="{0741ECC9-286C-476A-BA71-C5E9E4F1F6D5}" srcOrd="1" destOrd="0" presId="urn:microsoft.com/office/officeart/2005/8/layout/matrix3"/>
    <dgm:cxn modelId="{BB70C59B-47EA-4926-8AE0-3E8FE1671886}" type="presParOf" srcId="{63368DCD-D7C1-48FE-82CA-E97CC75362EE}" destId="{84B95FA0-9EAC-4761-95FC-E2A7A0A9894D}" srcOrd="2" destOrd="0" presId="urn:microsoft.com/office/officeart/2005/8/layout/matrix3"/>
    <dgm:cxn modelId="{D7B98B09-1FCB-4CFD-BC7B-1C73FC8B29DF}" type="presParOf" srcId="{63368DCD-D7C1-48FE-82CA-E97CC75362EE}" destId="{67C58CBF-4E00-463C-9E9E-E69431F914EB}" srcOrd="3" destOrd="0" presId="urn:microsoft.com/office/officeart/2005/8/layout/matrix3"/>
    <dgm:cxn modelId="{9273365E-41EB-49F2-A281-1364B894451A}" type="presParOf" srcId="{63368DCD-D7C1-48FE-82CA-E97CC75362EE}" destId="{5393F7B3-73C2-440A-83F5-905E2C0FFDA5}" srcOrd="4" destOrd="0" presId="urn:microsoft.com/office/officeart/2005/8/layout/matrix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55EF4571-10C3-4687-8151-BAF55A00E043}" type="doc">
      <dgm:prSet loTypeId="urn:microsoft.com/office/officeart/2005/8/layout/process2" loCatId="process" qsTypeId="urn:microsoft.com/office/officeart/2005/8/quickstyle/3d5" qsCatId="3D" csTypeId="urn:microsoft.com/office/officeart/2005/8/colors/accent2_2" csCatId="accent2" phldr="1"/>
      <dgm:spPr/>
    </dgm:pt>
    <dgm:pt modelId="{7AD82C5D-ED08-425C-ACCF-9CF60E51F4A9}">
      <dgm:prSet custT="1"/>
      <dgm:spPr/>
      <dgm:t>
        <a:bodyPr/>
        <a:lstStyle/>
        <a:p>
          <a:r>
            <a:rPr lang="en-US" sz="2400" b="1" dirty="0" smtClean="0">
              <a:latin typeface="Consolas" pitchFamily="49" charset="0"/>
              <a:cs typeface="Consolas" pitchFamily="49" charset="0"/>
            </a:rPr>
            <a:t> W : weaknesses</a:t>
          </a:r>
          <a:endParaRPr lang="zh-CN" sz="2400" b="1" dirty="0">
            <a:latin typeface="Consolas" pitchFamily="49" charset="0"/>
            <a:cs typeface="Consolas" pitchFamily="49" charset="0"/>
          </a:endParaRPr>
        </a:p>
      </dgm:t>
    </dgm:pt>
    <dgm:pt modelId="{EBD9BED0-BD29-4C4A-9A94-DDE83FF8B81F}" type="parTrans" cxnId="{59D4DCEC-2EC2-4828-8EAB-3FDCBEFD7711}">
      <dgm:prSet/>
      <dgm:spPr/>
      <dgm:t>
        <a:bodyPr/>
        <a:lstStyle/>
        <a:p>
          <a:endParaRPr lang="zh-CN" altLang="en-US"/>
        </a:p>
      </dgm:t>
    </dgm:pt>
    <dgm:pt modelId="{DF444F83-0DA1-436B-AEA5-D49643D4EB59}" type="sibTrans" cxnId="{59D4DCEC-2EC2-4828-8EAB-3FDCBEFD7711}">
      <dgm:prSet/>
      <dgm:spPr/>
      <dgm:t>
        <a:bodyPr/>
        <a:lstStyle/>
        <a:p>
          <a:endParaRPr lang="zh-CN" altLang="en-US"/>
        </a:p>
      </dgm:t>
    </dgm:pt>
    <dgm:pt modelId="{4C10C812-0CE0-48BF-B442-D1142A5AC8AF}">
      <dgm:prSet custT="1"/>
      <dgm:spPr/>
      <dgm:t>
        <a:bodyPr/>
        <a:lstStyle/>
        <a:p>
          <a:r>
            <a:rPr lang="en-US" sz="2800" b="1" dirty="0" smtClean="0">
              <a:latin typeface="Consolas" pitchFamily="49" charset="0"/>
              <a:cs typeface="Consolas" pitchFamily="49" charset="0"/>
            </a:rPr>
            <a:t>S : strengths</a:t>
          </a:r>
          <a:endParaRPr lang="zh-CN" sz="2800" b="1" dirty="0">
            <a:latin typeface="Consolas" pitchFamily="49" charset="0"/>
            <a:cs typeface="Consolas" pitchFamily="49" charset="0"/>
          </a:endParaRPr>
        </a:p>
      </dgm:t>
    </dgm:pt>
    <dgm:pt modelId="{5EE0A4E0-5760-4193-A4E9-029D83A3DB16}" type="parTrans" cxnId="{103A9601-6F06-4EFA-AF24-0FBB0E2162FE}">
      <dgm:prSet/>
      <dgm:spPr/>
      <dgm:t>
        <a:bodyPr/>
        <a:lstStyle/>
        <a:p>
          <a:endParaRPr lang="zh-CN" altLang="en-US"/>
        </a:p>
      </dgm:t>
    </dgm:pt>
    <dgm:pt modelId="{1928F64F-E378-4C70-94FB-7F0D7F6D3CCA}" type="sibTrans" cxnId="{103A9601-6F06-4EFA-AF24-0FBB0E2162FE}">
      <dgm:prSet/>
      <dgm:spPr/>
      <dgm:t>
        <a:bodyPr/>
        <a:lstStyle/>
        <a:p>
          <a:endParaRPr lang="zh-CN" altLang="en-US"/>
        </a:p>
      </dgm:t>
    </dgm:pt>
    <dgm:pt modelId="{0AFD6724-503A-42D9-ADDF-BB2026ECDF87}">
      <dgm:prSet custT="1"/>
      <dgm:spPr/>
      <dgm:t>
        <a:bodyPr/>
        <a:lstStyle/>
        <a:p>
          <a:r>
            <a:rPr lang="en-US" sz="2400" b="1" dirty="0" smtClean="0">
              <a:latin typeface="Consolas" pitchFamily="49" charset="0"/>
              <a:cs typeface="Consolas" pitchFamily="49" charset="0"/>
            </a:rPr>
            <a:t>O </a:t>
          </a:r>
          <a:r>
            <a:rPr lang="zh-CN" sz="2400" b="1" dirty="0" smtClean="0">
              <a:latin typeface="Consolas" pitchFamily="49" charset="0"/>
              <a:cs typeface="Consolas" pitchFamily="49" charset="0"/>
            </a:rPr>
            <a:t>：</a:t>
          </a:r>
          <a:r>
            <a:rPr lang="en-US" sz="2400" b="1" dirty="0" smtClean="0">
              <a:latin typeface="Consolas" pitchFamily="49" charset="0"/>
              <a:cs typeface="Consolas" pitchFamily="49" charset="0"/>
            </a:rPr>
            <a:t>opportunities</a:t>
          </a:r>
          <a:endParaRPr lang="zh-CN" sz="2400" b="1" dirty="0">
            <a:latin typeface="Consolas" pitchFamily="49" charset="0"/>
            <a:cs typeface="Consolas" pitchFamily="49" charset="0"/>
          </a:endParaRPr>
        </a:p>
      </dgm:t>
    </dgm:pt>
    <dgm:pt modelId="{FFE34908-2DB3-46E1-AAF8-3932523D054C}" type="parTrans" cxnId="{DE2E4D24-B3C2-4814-BB1E-D97E5B640D86}">
      <dgm:prSet/>
      <dgm:spPr/>
      <dgm:t>
        <a:bodyPr/>
        <a:lstStyle/>
        <a:p>
          <a:endParaRPr lang="zh-CN" altLang="en-US"/>
        </a:p>
      </dgm:t>
    </dgm:pt>
    <dgm:pt modelId="{147809EE-EEE4-4FB8-8B1E-7F5E4BB70E20}" type="sibTrans" cxnId="{DE2E4D24-B3C2-4814-BB1E-D97E5B640D86}">
      <dgm:prSet/>
      <dgm:spPr/>
      <dgm:t>
        <a:bodyPr/>
        <a:lstStyle/>
        <a:p>
          <a:endParaRPr lang="zh-CN" altLang="en-US"/>
        </a:p>
      </dgm:t>
    </dgm:pt>
    <dgm:pt modelId="{2EF9DA3F-0A51-4C2D-9358-E3566A0B2747}">
      <dgm:prSet custT="1"/>
      <dgm:spPr/>
      <dgm:t>
        <a:bodyPr/>
        <a:lstStyle/>
        <a:p>
          <a:r>
            <a:rPr lang="en-US" sz="2800" dirty="0" smtClean="0">
              <a:latin typeface="Consolas" pitchFamily="49" charset="0"/>
              <a:cs typeface="Consolas" pitchFamily="49" charset="0"/>
            </a:rPr>
            <a:t>T : threats</a:t>
          </a:r>
          <a:endParaRPr lang="zh-CN" sz="2800" dirty="0">
            <a:latin typeface="Consolas" pitchFamily="49" charset="0"/>
            <a:cs typeface="Consolas" pitchFamily="49" charset="0"/>
          </a:endParaRPr>
        </a:p>
      </dgm:t>
    </dgm:pt>
    <dgm:pt modelId="{76CE0822-37A9-4920-AA0E-B0FA2E2C3BBB}" type="parTrans" cxnId="{01868B2B-49A9-4D44-B08C-DF2341CE9279}">
      <dgm:prSet/>
      <dgm:spPr/>
      <dgm:t>
        <a:bodyPr/>
        <a:lstStyle/>
        <a:p>
          <a:endParaRPr lang="zh-CN" altLang="en-US"/>
        </a:p>
      </dgm:t>
    </dgm:pt>
    <dgm:pt modelId="{B9A15951-6BE7-4676-8DFC-05E5C73763EF}" type="sibTrans" cxnId="{01868B2B-49A9-4D44-B08C-DF2341CE9279}">
      <dgm:prSet/>
      <dgm:spPr/>
      <dgm:t>
        <a:bodyPr/>
        <a:lstStyle/>
        <a:p>
          <a:endParaRPr lang="zh-CN" altLang="en-US"/>
        </a:p>
      </dgm:t>
    </dgm:pt>
    <dgm:pt modelId="{93D37AC6-808B-48B4-AD9C-F564DA0A78E1}" type="pres">
      <dgm:prSet presAssocID="{55EF4571-10C3-4687-8151-BAF55A00E043}" presName="linearFlow" presStyleCnt="0">
        <dgm:presLayoutVars>
          <dgm:resizeHandles val="exact"/>
        </dgm:presLayoutVars>
      </dgm:prSet>
      <dgm:spPr/>
    </dgm:pt>
    <dgm:pt modelId="{B1D55B6A-F935-4322-80A7-36D7E044B9BB}" type="pres">
      <dgm:prSet presAssocID="{4C10C812-0CE0-48BF-B442-D1142A5AC8AF}" presName="node" presStyleLbl="node1" presStyleIdx="0" presStyleCnt="4" custLinFactNeighborX="-3432" custLinFactNeighborY="12728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D22A24D-182A-4E49-9F80-E33DE70526E9}" type="pres">
      <dgm:prSet presAssocID="{1928F64F-E378-4C70-94FB-7F0D7F6D3CCA}" presName="sibTrans" presStyleLbl="sibTrans2D1" presStyleIdx="0" presStyleCnt="3"/>
      <dgm:spPr/>
      <dgm:t>
        <a:bodyPr/>
        <a:lstStyle/>
        <a:p>
          <a:endParaRPr lang="zh-CN" altLang="en-US"/>
        </a:p>
      </dgm:t>
    </dgm:pt>
    <dgm:pt modelId="{FD3F0283-59A5-4FFF-960C-44464416C2F3}" type="pres">
      <dgm:prSet presAssocID="{1928F64F-E378-4C70-94FB-7F0D7F6D3CCA}" presName="connectorText" presStyleLbl="sibTrans2D1" presStyleIdx="0" presStyleCnt="3"/>
      <dgm:spPr/>
      <dgm:t>
        <a:bodyPr/>
        <a:lstStyle/>
        <a:p>
          <a:endParaRPr lang="zh-CN" altLang="en-US"/>
        </a:p>
      </dgm:t>
    </dgm:pt>
    <dgm:pt modelId="{E9FA1939-4558-4287-8410-61B3E4A49738}" type="pres">
      <dgm:prSet presAssocID="{7AD82C5D-ED08-425C-ACCF-9CF60E51F4A9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97D7546-4DC0-4F37-8443-8443EB2FDF7C}" type="pres">
      <dgm:prSet presAssocID="{DF444F83-0DA1-436B-AEA5-D49643D4EB59}" presName="sibTrans" presStyleLbl="sibTrans2D1" presStyleIdx="1" presStyleCnt="3"/>
      <dgm:spPr/>
      <dgm:t>
        <a:bodyPr/>
        <a:lstStyle/>
        <a:p>
          <a:endParaRPr lang="zh-CN" altLang="en-US"/>
        </a:p>
      </dgm:t>
    </dgm:pt>
    <dgm:pt modelId="{1676D7A5-F22D-4A3B-9AA4-50983EAB9CAE}" type="pres">
      <dgm:prSet presAssocID="{DF444F83-0DA1-436B-AEA5-D49643D4EB59}" presName="connectorText" presStyleLbl="sibTrans2D1" presStyleIdx="1" presStyleCnt="3"/>
      <dgm:spPr/>
      <dgm:t>
        <a:bodyPr/>
        <a:lstStyle/>
        <a:p>
          <a:endParaRPr lang="zh-CN" altLang="en-US"/>
        </a:p>
      </dgm:t>
    </dgm:pt>
    <dgm:pt modelId="{B7C365E0-D3D1-435E-BFA5-6B33965E6993}" type="pres">
      <dgm:prSet presAssocID="{0AFD6724-503A-42D9-ADDF-BB2026ECDF87}" presName="node" presStyleLbl="node1" presStyleIdx="2" presStyleCnt="4" custLinFactNeighborX="-3064" custLinFactNeighborY="-3569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239BE81-6B5B-4392-ADE0-42208EA5A3AA}" type="pres">
      <dgm:prSet presAssocID="{147809EE-EEE4-4FB8-8B1E-7F5E4BB70E20}" presName="sibTrans" presStyleLbl="sibTrans2D1" presStyleIdx="2" presStyleCnt="3"/>
      <dgm:spPr/>
      <dgm:t>
        <a:bodyPr/>
        <a:lstStyle/>
        <a:p>
          <a:endParaRPr lang="zh-CN" altLang="en-US"/>
        </a:p>
      </dgm:t>
    </dgm:pt>
    <dgm:pt modelId="{96625EC5-9511-4CF2-B626-F34B15C2BB0A}" type="pres">
      <dgm:prSet presAssocID="{147809EE-EEE4-4FB8-8B1E-7F5E4BB70E20}" presName="connectorText" presStyleLbl="sibTrans2D1" presStyleIdx="2" presStyleCnt="3"/>
      <dgm:spPr/>
      <dgm:t>
        <a:bodyPr/>
        <a:lstStyle/>
        <a:p>
          <a:endParaRPr lang="zh-CN" altLang="en-US"/>
        </a:p>
      </dgm:t>
    </dgm:pt>
    <dgm:pt modelId="{A5F448E3-2AB0-4AF2-A06F-81BE25C36F19}" type="pres">
      <dgm:prSet presAssocID="{2EF9DA3F-0A51-4C2D-9358-E3566A0B2747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34449640-96BC-43E8-8FDE-F00195E381A3}" type="presOf" srcId="{4C10C812-0CE0-48BF-B442-D1142A5AC8AF}" destId="{B1D55B6A-F935-4322-80A7-36D7E044B9BB}" srcOrd="0" destOrd="0" presId="urn:microsoft.com/office/officeart/2005/8/layout/process2"/>
    <dgm:cxn modelId="{103A9601-6F06-4EFA-AF24-0FBB0E2162FE}" srcId="{55EF4571-10C3-4687-8151-BAF55A00E043}" destId="{4C10C812-0CE0-48BF-B442-D1142A5AC8AF}" srcOrd="0" destOrd="0" parTransId="{5EE0A4E0-5760-4193-A4E9-029D83A3DB16}" sibTransId="{1928F64F-E378-4C70-94FB-7F0D7F6D3CCA}"/>
    <dgm:cxn modelId="{2856E11C-25DF-460B-B3A4-8189649102AE}" type="presOf" srcId="{1928F64F-E378-4C70-94FB-7F0D7F6D3CCA}" destId="{4D22A24D-182A-4E49-9F80-E33DE70526E9}" srcOrd="0" destOrd="0" presId="urn:microsoft.com/office/officeart/2005/8/layout/process2"/>
    <dgm:cxn modelId="{DE2E4D24-B3C2-4814-BB1E-D97E5B640D86}" srcId="{55EF4571-10C3-4687-8151-BAF55A00E043}" destId="{0AFD6724-503A-42D9-ADDF-BB2026ECDF87}" srcOrd="2" destOrd="0" parTransId="{FFE34908-2DB3-46E1-AAF8-3932523D054C}" sibTransId="{147809EE-EEE4-4FB8-8B1E-7F5E4BB70E20}"/>
    <dgm:cxn modelId="{D01E3CAD-5B40-44B9-941F-9E446456B4B9}" type="presOf" srcId="{147809EE-EEE4-4FB8-8B1E-7F5E4BB70E20}" destId="{96625EC5-9511-4CF2-B626-F34B15C2BB0A}" srcOrd="1" destOrd="0" presId="urn:microsoft.com/office/officeart/2005/8/layout/process2"/>
    <dgm:cxn modelId="{02B266E6-97D5-4AAD-B8AB-200E4799F6E8}" type="presOf" srcId="{147809EE-EEE4-4FB8-8B1E-7F5E4BB70E20}" destId="{C239BE81-6B5B-4392-ADE0-42208EA5A3AA}" srcOrd="0" destOrd="0" presId="urn:microsoft.com/office/officeart/2005/8/layout/process2"/>
    <dgm:cxn modelId="{881CAFCD-24F5-4C8C-A9B5-42F03D2A8760}" type="presOf" srcId="{7AD82C5D-ED08-425C-ACCF-9CF60E51F4A9}" destId="{E9FA1939-4558-4287-8410-61B3E4A49738}" srcOrd="0" destOrd="0" presId="urn:microsoft.com/office/officeart/2005/8/layout/process2"/>
    <dgm:cxn modelId="{C3235F4D-C2B1-4AC7-B7AE-9DAAA1FF23C1}" type="presOf" srcId="{2EF9DA3F-0A51-4C2D-9358-E3566A0B2747}" destId="{A5F448E3-2AB0-4AF2-A06F-81BE25C36F19}" srcOrd="0" destOrd="0" presId="urn:microsoft.com/office/officeart/2005/8/layout/process2"/>
    <dgm:cxn modelId="{59D4DCEC-2EC2-4828-8EAB-3FDCBEFD7711}" srcId="{55EF4571-10C3-4687-8151-BAF55A00E043}" destId="{7AD82C5D-ED08-425C-ACCF-9CF60E51F4A9}" srcOrd="1" destOrd="0" parTransId="{EBD9BED0-BD29-4C4A-9A94-DDE83FF8B81F}" sibTransId="{DF444F83-0DA1-436B-AEA5-D49643D4EB59}"/>
    <dgm:cxn modelId="{B79437AF-3414-4D09-9994-B2119C2CBDFE}" type="presOf" srcId="{0AFD6724-503A-42D9-ADDF-BB2026ECDF87}" destId="{B7C365E0-D3D1-435E-BFA5-6B33965E6993}" srcOrd="0" destOrd="0" presId="urn:microsoft.com/office/officeart/2005/8/layout/process2"/>
    <dgm:cxn modelId="{C97C52D8-722A-43B0-B0D9-4BA9A679908C}" type="presOf" srcId="{1928F64F-E378-4C70-94FB-7F0D7F6D3CCA}" destId="{FD3F0283-59A5-4FFF-960C-44464416C2F3}" srcOrd="1" destOrd="0" presId="urn:microsoft.com/office/officeart/2005/8/layout/process2"/>
    <dgm:cxn modelId="{01868B2B-49A9-4D44-B08C-DF2341CE9279}" srcId="{55EF4571-10C3-4687-8151-BAF55A00E043}" destId="{2EF9DA3F-0A51-4C2D-9358-E3566A0B2747}" srcOrd="3" destOrd="0" parTransId="{76CE0822-37A9-4920-AA0E-B0FA2E2C3BBB}" sibTransId="{B9A15951-6BE7-4676-8DFC-05E5C73763EF}"/>
    <dgm:cxn modelId="{5276A652-8BCE-4CE6-89A8-8EF4256DE00D}" type="presOf" srcId="{55EF4571-10C3-4687-8151-BAF55A00E043}" destId="{93D37AC6-808B-48B4-AD9C-F564DA0A78E1}" srcOrd="0" destOrd="0" presId="urn:microsoft.com/office/officeart/2005/8/layout/process2"/>
    <dgm:cxn modelId="{F1021CC0-CFD6-410C-9ABC-771B34500F6C}" type="presOf" srcId="{DF444F83-0DA1-436B-AEA5-D49643D4EB59}" destId="{1676D7A5-F22D-4A3B-9AA4-50983EAB9CAE}" srcOrd="1" destOrd="0" presId="urn:microsoft.com/office/officeart/2005/8/layout/process2"/>
    <dgm:cxn modelId="{D8085DA2-9D2C-421A-8D90-CA05EE4D7F7E}" type="presOf" srcId="{DF444F83-0DA1-436B-AEA5-D49643D4EB59}" destId="{797D7546-4DC0-4F37-8443-8443EB2FDF7C}" srcOrd="0" destOrd="0" presId="urn:microsoft.com/office/officeart/2005/8/layout/process2"/>
    <dgm:cxn modelId="{33873A39-89C1-4B9F-A207-96FAFEC3EFDA}" type="presParOf" srcId="{93D37AC6-808B-48B4-AD9C-F564DA0A78E1}" destId="{B1D55B6A-F935-4322-80A7-36D7E044B9BB}" srcOrd="0" destOrd="0" presId="urn:microsoft.com/office/officeart/2005/8/layout/process2"/>
    <dgm:cxn modelId="{63098B3B-3115-4093-B1ED-E364056AB23D}" type="presParOf" srcId="{93D37AC6-808B-48B4-AD9C-F564DA0A78E1}" destId="{4D22A24D-182A-4E49-9F80-E33DE70526E9}" srcOrd="1" destOrd="0" presId="urn:microsoft.com/office/officeart/2005/8/layout/process2"/>
    <dgm:cxn modelId="{8BCE2444-8F0C-4898-B819-45E53F1516E4}" type="presParOf" srcId="{4D22A24D-182A-4E49-9F80-E33DE70526E9}" destId="{FD3F0283-59A5-4FFF-960C-44464416C2F3}" srcOrd="0" destOrd="0" presId="urn:microsoft.com/office/officeart/2005/8/layout/process2"/>
    <dgm:cxn modelId="{2631B276-E6A5-4703-9CC5-180CE9BDB5FC}" type="presParOf" srcId="{93D37AC6-808B-48B4-AD9C-F564DA0A78E1}" destId="{E9FA1939-4558-4287-8410-61B3E4A49738}" srcOrd="2" destOrd="0" presId="urn:microsoft.com/office/officeart/2005/8/layout/process2"/>
    <dgm:cxn modelId="{9A39AD8E-597E-4091-BE32-DD1ED5294C64}" type="presParOf" srcId="{93D37AC6-808B-48B4-AD9C-F564DA0A78E1}" destId="{797D7546-4DC0-4F37-8443-8443EB2FDF7C}" srcOrd="3" destOrd="0" presId="urn:microsoft.com/office/officeart/2005/8/layout/process2"/>
    <dgm:cxn modelId="{7F2B65BA-705B-48EE-B1A6-BF95E7E05C3D}" type="presParOf" srcId="{797D7546-4DC0-4F37-8443-8443EB2FDF7C}" destId="{1676D7A5-F22D-4A3B-9AA4-50983EAB9CAE}" srcOrd="0" destOrd="0" presId="urn:microsoft.com/office/officeart/2005/8/layout/process2"/>
    <dgm:cxn modelId="{80C63C66-1C40-4F0C-B2C9-C20526A65FCE}" type="presParOf" srcId="{93D37AC6-808B-48B4-AD9C-F564DA0A78E1}" destId="{B7C365E0-D3D1-435E-BFA5-6B33965E6993}" srcOrd="4" destOrd="0" presId="urn:microsoft.com/office/officeart/2005/8/layout/process2"/>
    <dgm:cxn modelId="{ADAC4376-1445-43B9-8F68-877F633AEC6F}" type="presParOf" srcId="{93D37AC6-808B-48B4-AD9C-F564DA0A78E1}" destId="{C239BE81-6B5B-4392-ADE0-42208EA5A3AA}" srcOrd="5" destOrd="0" presId="urn:microsoft.com/office/officeart/2005/8/layout/process2"/>
    <dgm:cxn modelId="{1CF56C4A-0CC5-4C25-ACFF-AC4EA24B41AB}" type="presParOf" srcId="{C239BE81-6B5B-4392-ADE0-42208EA5A3AA}" destId="{96625EC5-9511-4CF2-B626-F34B15C2BB0A}" srcOrd="0" destOrd="0" presId="urn:microsoft.com/office/officeart/2005/8/layout/process2"/>
    <dgm:cxn modelId="{8107AC0F-DD5A-4EAA-9345-514C24D6268B}" type="presParOf" srcId="{93D37AC6-808B-48B4-AD9C-F564DA0A78E1}" destId="{A5F448E3-2AB0-4AF2-A06F-81BE25C36F19}" srcOrd="6" destOrd="0" presId="urn:microsoft.com/office/officeart/2005/8/layout/process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8486F485-0555-4335-A0F4-8A523A4CADD1}" type="doc">
      <dgm:prSet loTypeId="urn:microsoft.com/office/officeart/2005/8/layout/process1" loCatId="process" qsTypeId="urn:microsoft.com/office/officeart/2005/8/quickstyle/3d1" qsCatId="3D" csTypeId="urn:microsoft.com/office/officeart/2005/8/colors/accent4_1" csCatId="accent4" phldr="1"/>
      <dgm:spPr/>
    </dgm:pt>
    <dgm:pt modelId="{B3C2961F-3C3F-4633-9BD1-68FF896E3B99}">
      <dgm:prSet phldrT="[文本]"/>
      <dgm:spPr/>
      <dgm:t>
        <a:bodyPr/>
        <a:lstStyle/>
        <a:p>
          <a:r>
            <a:rPr lang="zh-CN" altLang="en-US" dirty="0" smtClean="0"/>
            <a:t>短期：</a:t>
          </a:r>
          <a:endParaRPr lang="en-US" altLang="zh-CN" dirty="0" smtClean="0"/>
        </a:p>
        <a:p>
          <a:r>
            <a:rPr lang="en-US" altLang="zh-CN" b="1" dirty="0" smtClean="0"/>
            <a:t>1</a:t>
          </a:r>
          <a:r>
            <a:rPr lang="zh-CN" altLang="en-US" b="1" dirty="0" smtClean="0"/>
            <a:t>、</a:t>
          </a:r>
          <a:r>
            <a:rPr lang="zh-CN" b="1" dirty="0" smtClean="0"/>
            <a:t>积极参加学校活动与社团活动</a:t>
          </a:r>
          <a:r>
            <a:rPr lang="zh-CN" altLang="en-US" b="1" dirty="0" smtClean="0"/>
            <a:t>，并</a:t>
          </a:r>
          <a:r>
            <a:rPr lang="zh-CN" b="1" dirty="0" smtClean="0"/>
            <a:t>学好各门课程，</a:t>
          </a:r>
          <a:endParaRPr lang="zh-CN" dirty="0" smtClean="0"/>
        </a:p>
        <a:p>
          <a:r>
            <a:rPr lang="en-US" b="1" dirty="0" smtClean="0"/>
            <a:t>2</a:t>
          </a:r>
          <a:r>
            <a:rPr lang="zh-CN" b="1" dirty="0" smtClean="0"/>
            <a:t>、参加班系干部竞选，</a:t>
          </a:r>
          <a:r>
            <a:rPr lang="zh-CN" altLang="en-US" b="1" dirty="0" smtClean="0"/>
            <a:t>锻炼自己能力</a:t>
          </a:r>
          <a:endParaRPr lang="en-US" altLang="zh-CN" b="1" dirty="0" smtClean="0"/>
        </a:p>
        <a:p>
          <a:r>
            <a:rPr lang="en-US" altLang="zh-CN" b="1" i="0" dirty="0" smtClean="0">
              <a:effectLst>
                <a:outerShdw blurRad="38100" dist="38100" dir="2700000" algn="tl">
                  <a:srgbClr val="C0C0C0"/>
                </a:outerShdw>
              </a:effectLst>
              <a:latin typeface="+mn-ea"/>
              <a:ea typeface="+mn-ea"/>
            </a:rPr>
            <a:t>3</a:t>
          </a:r>
          <a:r>
            <a:rPr lang="zh-CN" altLang="en-US" b="1" i="0" dirty="0" smtClean="0">
              <a:effectLst>
                <a:outerShdw blurRad="38100" dist="38100" dir="2700000" algn="tl">
                  <a:srgbClr val="C0C0C0"/>
                </a:outerShdw>
              </a:effectLst>
              <a:latin typeface="+mn-ea"/>
              <a:ea typeface="+mn-ea"/>
            </a:rPr>
            <a:t>、为专插本和英语四级考试做好准备</a:t>
          </a:r>
          <a:endParaRPr lang="zh-CN" altLang="en-US" i="0" dirty="0">
            <a:latin typeface="+mn-ea"/>
            <a:ea typeface="+mn-ea"/>
          </a:endParaRPr>
        </a:p>
      </dgm:t>
    </dgm:pt>
    <dgm:pt modelId="{6BA409AD-8208-4492-942C-58734C402B9E}" type="parTrans" cxnId="{AAB584F7-96CB-4314-8E04-F3CEA526E3EA}">
      <dgm:prSet/>
      <dgm:spPr/>
      <dgm:t>
        <a:bodyPr/>
        <a:lstStyle/>
        <a:p>
          <a:endParaRPr lang="zh-CN" altLang="en-US"/>
        </a:p>
      </dgm:t>
    </dgm:pt>
    <dgm:pt modelId="{BF445E23-EA41-4CCF-A26B-EA05EA7F4F6B}" type="sibTrans" cxnId="{AAB584F7-96CB-4314-8E04-F3CEA526E3EA}">
      <dgm:prSet/>
      <dgm:spPr/>
      <dgm:t>
        <a:bodyPr/>
        <a:lstStyle/>
        <a:p>
          <a:endParaRPr lang="zh-CN" altLang="en-US"/>
        </a:p>
      </dgm:t>
    </dgm:pt>
    <dgm:pt modelId="{C45C39AB-60E1-40D5-B6C8-E99AC451CE11}">
      <dgm:prSet/>
      <dgm:spPr/>
      <dgm:t>
        <a:bodyPr/>
        <a:lstStyle/>
        <a:p>
          <a:r>
            <a:rPr lang="zh-CN" altLang="en-US" dirty="0" smtClean="0"/>
            <a:t>中期：</a:t>
          </a:r>
          <a:endParaRPr lang="en-US" altLang="zh-CN" dirty="0" smtClean="0"/>
        </a:p>
        <a:p>
          <a:r>
            <a:rPr lang="en-US" altLang="zh-CN" b="1" dirty="0" smtClean="0"/>
            <a:t>1</a:t>
          </a:r>
          <a:r>
            <a:rPr lang="zh-CN" altLang="en-US" b="1" dirty="0" smtClean="0"/>
            <a:t>、</a:t>
          </a:r>
          <a:r>
            <a:rPr lang="zh-CN" b="1" dirty="0" smtClean="0"/>
            <a:t>积极参加学校活动锻炼自己能力</a:t>
          </a:r>
          <a:endParaRPr lang="en-US" altLang="zh-CN" b="1" dirty="0" smtClean="0"/>
        </a:p>
        <a:p>
          <a:r>
            <a:rPr lang="en-US" altLang="zh-CN" b="1" dirty="0" smtClean="0"/>
            <a:t>2</a:t>
          </a:r>
          <a:r>
            <a:rPr lang="zh-CN" altLang="en-US" b="1" dirty="0" smtClean="0"/>
            <a:t>、</a:t>
          </a:r>
          <a:r>
            <a:rPr lang="zh-CN" b="1" dirty="0" smtClean="0"/>
            <a:t>努力做好系学生会的工作，</a:t>
          </a:r>
          <a:r>
            <a:rPr lang="zh-CN" altLang="en-US" b="1" dirty="0" smtClean="0"/>
            <a:t>争取</a:t>
          </a:r>
          <a:r>
            <a:rPr lang="zh-CN" b="1" dirty="0" smtClean="0"/>
            <a:t>成为一名优秀的系学生干部</a:t>
          </a:r>
          <a:endParaRPr lang="zh-CN" dirty="0" smtClean="0"/>
        </a:p>
        <a:p>
          <a:r>
            <a:rPr lang="en-US" altLang="zh-CN" b="1" dirty="0" smtClean="0"/>
            <a:t>3</a:t>
          </a:r>
          <a:r>
            <a:rPr lang="zh-CN" altLang="en-US" b="1" dirty="0" smtClean="0"/>
            <a:t>、</a:t>
          </a:r>
          <a:r>
            <a:rPr lang="zh-CN" b="1" dirty="0" smtClean="0"/>
            <a:t>着手准备专插本</a:t>
          </a:r>
          <a:endParaRPr lang="zh-CN" dirty="0" smtClean="0"/>
        </a:p>
        <a:p>
          <a:r>
            <a:rPr lang="zh-CN" b="1" dirty="0" smtClean="0"/>
            <a:t>考取英语四六级</a:t>
          </a:r>
          <a:endParaRPr lang="en-US" altLang="zh-CN" dirty="0" smtClean="0"/>
        </a:p>
      </dgm:t>
    </dgm:pt>
    <dgm:pt modelId="{5BAAD109-27A2-4B29-9EAB-05A0974A2ACE}" type="parTrans" cxnId="{D75F922D-98DD-4C1F-91F9-27816F6E012C}">
      <dgm:prSet/>
      <dgm:spPr/>
      <dgm:t>
        <a:bodyPr/>
        <a:lstStyle/>
        <a:p>
          <a:endParaRPr lang="zh-CN" altLang="en-US"/>
        </a:p>
      </dgm:t>
    </dgm:pt>
    <dgm:pt modelId="{CD9BF4B8-629E-475B-87DB-5FD558A2EE93}" type="sibTrans" cxnId="{D75F922D-98DD-4C1F-91F9-27816F6E012C}">
      <dgm:prSet/>
      <dgm:spPr/>
      <dgm:t>
        <a:bodyPr/>
        <a:lstStyle/>
        <a:p>
          <a:endParaRPr lang="zh-CN" altLang="en-US"/>
        </a:p>
      </dgm:t>
    </dgm:pt>
    <dgm:pt modelId="{D8C3572D-7D21-4BC0-BE5E-4CD19F93A63D}">
      <dgm:prSet/>
      <dgm:spPr/>
      <dgm:t>
        <a:bodyPr/>
        <a:lstStyle/>
        <a:p>
          <a:r>
            <a:rPr lang="zh-CN" altLang="en-US" dirty="0" smtClean="0"/>
            <a:t>长期：</a:t>
          </a:r>
          <a:endParaRPr lang="en-US" altLang="zh-CN" dirty="0" smtClean="0"/>
        </a:p>
        <a:p>
          <a:r>
            <a:rPr lang="en-US" altLang="zh-CN" b="1" i="0" dirty="0" smtClean="0">
              <a:latin typeface="+mn-ea"/>
              <a:ea typeface="+mn-ea"/>
            </a:rPr>
            <a:t>1</a:t>
          </a:r>
          <a:r>
            <a:rPr lang="zh-CN" altLang="en-US" b="1" i="0" dirty="0" smtClean="0">
              <a:latin typeface="+mn-ea"/>
              <a:ea typeface="+mn-ea"/>
            </a:rPr>
            <a:t>、认真准备并通过专插本考试</a:t>
          </a:r>
          <a:endParaRPr lang="en-US" altLang="zh-CN" b="1" i="0" dirty="0" smtClean="0">
            <a:latin typeface="+mn-ea"/>
            <a:ea typeface="+mn-ea"/>
          </a:endParaRPr>
        </a:p>
        <a:p>
          <a:r>
            <a:rPr lang="en-US" altLang="zh-CN" b="1" i="0" dirty="0" smtClean="0">
              <a:latin typeface="+mn-ea"/>
              <a:ea typeface="+mn-ea"/>
            </a:rPr>
            <a:t>2</a:t>
          </a:r>
          <a:r>
            <a:rPr lang="zh-CN" altLang="en-US" b="1" i="0" dirty="0" smtClean="0">
              <a:latin typeface="+mn-ea"/>
              <a:ea typeface="+mn-ea"/>
            </a:rPr>
            <a:t>、参加与商务英语专业相关的社会实践，提升能力</a:t>
          </a:r>
          <a:endParaRPr lang="en-US" altLang="zh-CN" b="1" i="0" dirty="0" smtClean="0">
            <a:latin typeface="+mn-ea"/>
            <a:ea typeface="+mn-ea"/>
          </a:endParaRPr>
        </a:p>
        <a:p>
          <a:r>
            <a:rPr lang="en-US" altLang="zh-CN" b="1" i="0" dirty="0" smtClean="0">
              <a:latin typeface="+mn-ea"/>
              <a:ea typeface="+mn-ea"/>
            </a:rPr>
            <a:t>3</a:t>
          </a:r>
          <a:r>
            <a:rPr lang="zh-CN" altLang="en-US" b="1" i="0" dirty="0" smtClean="0">
              <a:latin typeface="+mn-ea"/>
              <a:ea typeface="+mn-ea"/>
            </a:rPr>
            <a:t>、参加社会实践，多方面提高自己的交际能力</a:t>
          </a:r>
          <a:endParaRPr lang="en-US" altLang="zh-CN" i="0" dirty="0" smtClean="0">
            <a:latin typeface="+mn-ea"/>
            <a:ea typeface="+mn-ea"/>
          </a:endParaRPr>
        </a:p>
      </dgm:t>
    </dgm:pt>
    <dgm:pt modelId="{F7DF7840-009D-4A1C-AA47-F732044584B0}" type="parTrans" cxnId="{1A34C73C-D786-44C0-BAB6-4CDA6F34AC5B}">
      <dgm:prSet/>
      <dgm:spPr/>
      <dgm:t>
        <a:bodyPr/>
        <a:lstStyle/>
        <a:p>
          <a:endParaRPr lang="zh-CN" altLang="en-US"/>
        </a:p>
      </dgm:t>
    </dgm:pt>
    <dgm:pt modelId="{885A9B36-9503-4DC2-9F28-9942DAA1CB1F}" type="sibTrans" cxnId="{1A34C73C-D786-44C0-BAB6-4CDA6F34AC5B}">
      <dgm:prSet/>
      <dgm:spPr/>
      <dgm:t>
        <a:bodyPr/>
        <a:lstStyle/>
        <a:p>
          <a:endParaRPr lang="zh-CN" altLang="en-US"/>
        </a:p>
      </dgm:t>
    </dgm:pt>
    <dgm:pt modelId="{9C6AD97F-ABE9-414E-B9A4-C6677A0546E9}" type="pres">
      <dgm:prSet presAssocID="{8486F485-0555-4335-A0F4-8A523A4CADD1}" presName="Name0" presStyleCnt="0">
        <dgm:presLayoutVars>
          <dgm:dir/>
          <dgm:resizeHandles val="exact"/>
        </dgm:presLayoutVars>
      </dgm:prSet>
      <dgm:spPr/>
    </dgm:pt>
    <dgm:pt modelId="{E531A199-370F-4A9C-862C-03B4F5508DFE}" type="pres">
      <dgm:prSet presAssocID="{B3C2961F-3C3F-4633-9BD1-68FF896E3B99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605D0C1-8FF1-46C1-ADAB-2BC84007FB8C}" type="pres">
      <dgm:prSet presAssocID="{BF445E23-EA41-4CCF-A26B-EA05EA7F4F6B}" presName="sibTrans" presStyleLbl="sibTrans2D1" presStyleIdx="0" presStyleCnt="2"/>
      <dgm:spPr/>
      <dgm:t>
        <a:bodyPr/>
        <a:lstStyle/>
        <a:p>
          <a:endParaRPr lang="zh-CN" altLang="en-US"/>
        </a:p>
      </dgm:t>
    </dgm:pt>
    <dgm:pt modelId="{5B6D5687-9D9D-4F68-A9EB-11CB3EA5AF12}" type="pres">
      <dgm:prSet presAssocID="{BF445E23-EA41-4CCF-A26B-EA05EA7F4F6B}" presName="connectorText" presStyleLbl="sibTrans2D1" presStyleIdx="0" presStyleCnt="2"/>
      <dgm:spPr/>
      <dgm:t>
        <a:bodyPr/>
        <a:lstStyle/>
        <a:p>
          <a:endParaRPr lang="zh-CN" altLang="en-US"/>
        </a:p>
      </dgm:t>
    </dgm:pt>
    <dgm:pt modelId="{0E2D1EEF-49F2-4DD1-8936-8CB74E5391DE}" type="pres">
      <dgm:prSet presAssocID="{C45C39AB-60E1-40D5-B6C8-E99AC451CE11}" presName="node" presStyleLbl="node1" presStyleIdx="1" presStyleCnt="3" custLinFactNeighborX="-52648" custLinFactNeighborY="45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46B3BF0-532E-47A4-AD01-8487D92627CD}" type="pres">
      <dgm:prSet presAssocID="{CD9BF4B8-629E-475B-87DB-5FD558A2EE93}" presName="sibTrans" presStyleLbl="sibTrans2D1" presStyleIdx="1" presStyleCnt="2"/>
      <dgm:spPr/>
      <dgm:t>
        <a:bodyPr/>
        <a:lstStyle/>
        <a:p>
          <a:endParaRPr lang="zh-CN" altLang="en-US"/>
        </a:p>
      </dgm:t>
    </dgm:pt>
    <dgm:pt modelId="{A998118E-7E9D-4637-89DE-691153B0884C}" type="pres">
      <dgm:prSet presAssocID="{CD9BF4B8-629E-475B-87DB-5FD558A2EE93}" presName="connectorText" presStyleLbl="sibTrans2D1" presStyleIdx="1" presStyleCnt="2"/>
      <dgm:spPr/>
      <dgm:t>
        <a:bodyPr/>
        <a:lstStyle/>
        <a:p>
          <a:endParaRPr lang="zh-CN" altLang="en-US"/>
        </a:p>
      </dgm:t>
    </dgm:pt>
    <dgm:pt modelId="{0AF3E9BA-DCA2-471A-A67B-4C6C11BA49C3}" type="pres">
      <dgm:prSet presAssocID="{D8C3572D-7D21-4BC0-BE5E-4CD19F93A63D}" presName="node" presStyleLbl="node1" presStyleIdx="2" presStyleCnt="3" custScaleY="110334" custLinFactNeighborX="-99787" custLinFactNeighborY="45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EC465AFC-A4C9-4FAA-822B-B7B1FAF7E96B}" type="presOf" srcId="{CD9BF4B8-629E-475B-87DB-5FD558A2EE93}" destId="{E46B3BF0-532E-47A4-AD01-8487D92627CD}" srcOrd="0" destOrd="0" presId="urn:microsoft.com/office/officeart/2005/8/layout/process1"/>
    <dgm:cxn modelId="{25C2B6E9-29C9-4327-94E0-ADEE07E5F0E1}" type="presOf" srcId="{B3C2961F-3C3F-4633-9BD1-68FF896E3B99}" destId="{E531A199-370F-4A9C-862C-03B4F5508DFE}" srcOrd="0" destOrd="0" presId="urn:microsoft.com/office/officeart/2005/8/layout/process1"/>
    <dgm:cxn modelId="{A4EEEF51-AECC-4FDD-ADFB-DB3EB7D1F8CD}" type="presOf" srcId="{BF445E23-EA41-4CCF-A26B-EA05EA7F4F6B}" destId="{4605D0C1-8FF1-46C1-ADAB-2BC84007FB8C}" srcOrd="0" destOrd="0" presId="urn:microsoft.com/office/officeart/2005/8/layout/process1"/>
    <dgm:cxn modelId="{AAB584F7-96CB-4314-8E04-F3CEA526E3EA}" srcId="{8486F485-0555-4335-A0F4-8A523A4CADD1}" destId="{B3C2961F-3C3F-4633-9BD1-68FF896E3B99}" srcOrd="0" destOrd="0" parTransId="{6BA409AD-8208-4492-942C-58734C402B9E}" sibTransId="{BF445E23-EA41-4CCF-A26B-EA05EA7F4F6B}"/>
    <dgm:cxn modelId="{F7DAD959-1A70-4922-965C-9A93155CE6FF}" type="presOf" srcId="{CD9BF4B8-629E-475B-87DB-5FD558A2EE93}" destId="{A998118E-7E9D-4637-89DE-691153B0884C}" srcOrd="1" destOrd="0" presId="urn:microsoft.com/office/officeart/2005/8/layout/process1"/>
    <dgm:cxn modelId="{1A34C73C-D786-44C0-BAB6-4CDA6F34AC5B}" srcId="{8486F485-0555-4335-A0F4-8A523A4CADD1}" destId="{D8C3572D-7D21-4BC0-BE5E-4CD19F93A63D}" srcOrd="2" destOrd="0" parTransId="{F7DF7840-009D-4A1C-AA47-F732044584B0}" sibTransId="{885A9B36-9503-4DC2-9F28-9942DAA1CB1F}"/>
    <dgm:cxn modelId="{84B0F767-AED6-4F80-96F4-FE5002E51E2D}" type="presOf" srcId="{D8C3572D-7D21-4BC0-BE5E-4CD19F93A63D}" destId="{0AF3E9BA-DCA2-471A-A67B-4C6C11BA49C3}" srcOrd="0" destOrd="0" presId="urn:microsoft.com/office/officeart/2005/8/layout/process1"/>
    <dgm:cxn modelId="{5F582767-34FF-489A-9A99-C360536E43BD}" type="presOf" srcId="{C45C39AB-60E1-40D5-B6C8-E99AC451CE11}" destId="{0E2D1EEF-49F2-4DD1-8936-8CB74E5391DE}" srcOrd="0" destOrd="0" presId="urn:microsoft.com/office/officeart/2005/8/layout/process1"/>
    <dgm:cxn modelId="{D75F922D-98DD-4C1F-91F9-27816F6E012C}" srcId="{8486F485-0555-4335-A0F4-8A523A4CADD1}" destId="{C45C39AB-60E1-40D5-B6C8-E99AC451CE11}" srcOrd="1" destOrd="0" parTransId="{5BAAD109-27A2-4B29-9EAB-05A0974A2ACE}" sibTransId="{CD9BF4B8-629E-475B-87DB-5FD558A2EE93}"/>
    <dgm:cxn modelId="{40783DCA-3224-4331-A684-5001655131AB}" type="presOf" srcId="{8486F485-0555-4335-A0F4-8A523A4CADD1}" destId="{9C6AD97F-ABE9-414E-B9A4-C6677A0546E9}" srcOrd="0" destOrd="0" presId="urn:microsoft.com/office/officeart/2005/8/layout/process1"/>
    <dgm:cxn modelId="{1165B42D-63BE-41AE-B700-76C700215630}" type="presOf" srcId="{BF445E23-EA41-4CCF-A26B-EA05EA7F4F6B}" destId="{5B6D5687-9D9D-4F68-A9EB-11CB3EA5AF12}" srcOrd="1" destOrd="0" presId="urn:microsoft.com/office/officeart/2005/8/layout/process1"/>
    <dgm:cxn modelId="{274B0C0E-9B24-45EC-956F-07C3EA682B33}" type="presParOf" srcId="{9C6AD97F-ABE9-414E-B9A4-C6677A0546E9}" destId="{E531A199-370F-4A9C-862C-03B4F5508DFE}" srcOrd="0" destOrd="0" presId="urn:microsoft.com/office/officeart/2005/8/layout/process1"/>
    <dgm:cxn modelId="{C3E17BD9-0DB6-4D0B-A8FC-8A01AE32C8F9}" type="presParOf" srcId="{9C6AD97F-ABE9-414E-B9A4-C6677A0546E9}" destId="{4605D0C1-8FF1-46C1-ADAB-2BC84007FB8C}" srcOrd="1" destOrd="0" presId="urn:microsoft.com/office/officeart/2005/8/layout/process1"/>
    <dgm:cxn modelId="{C56FE3D7-4520-455B-83A6-7D77FB29334C}" type="presParOf" srcId="{4605D0C1-8FF1-46C1-ADAB-2BC84007FB8C}" destId="{5B6D5687-9D9D-4F68-A9EB-11CB3EA5AF12}" srcOrd="0" destOrd="0" presId="urn:microsoft.com/office/officeart/2005/8/layout/process1"/>
    <dgm:cxn modelId="{B7768F9B-1F1B-41F5-949A-5132A137A3C3}" type="presParOf" srcId="{9C6AD97F-ABE9-414E-B9A4-C6677A0546E9}" destId="{0E2D1EEF-49F2-4DD1-8936-8CB74E5391DE}" srcOrd="2" destOrd="0" presId="urn:microsoft.com/office/officeart/2005/8/layout/process1"/>
    <dgm:cxn modelId="{5247CE65-F428-42F5-8C63-626B7AA44F21}" type="presParOf" srcId="{9C6AD97F-ABE9-414E-B9A4-C6677A0546E9}" destId="{E46B3BF0-532E-47A4-AD01-8487D92627CD}" srcOrd="3" destOrd="0" presId="urn:microsoft.com/office/officeart/2005/8/layout/process1"/>
    <dgm:cxn modelId="{1D716BC8-31BE-4F13-9320-67F3478D5341}" type="presParOf" srcId="{E46B3BF0-532E-47A4-AD01-8487D92627CD}" destId="{A998118E-7E9D-4637-89DE-691153B0884C}" srcOrd="0" destOrd="0" presId="urn:microsoft.com/office/officeart/2005/8/layout/process1"/>
    <dgm:cxn modelId="{C5C9E2D2-CC19-4A88-A9F7-B61BC8B04C9A}" type="presParOf" srcId="{9C6AD97F-ABE9-414E-B9A4-C6677A0546E9}" destId="{0AF3E9BA-DCA2-471A-A67B-4C6C11BA49C3}" srcOrd="4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BB1E3EE-97B8-46D5-AFD3-7B0A9305808F}" type="doc">
      <dgm:prSet loTypeId="urn:microsoft.com/office/officeart/2005/8/layout/process1" loCatId="process" qsTypeId="urn:microsoft.com/office/officeart/2005/8/quickstyle/3d1" qsCatId="3D" csTypeId="urn:microsoft.com/office/officeart/2005/8/colors/accent2_5" csCatId="accent2" phldr="1"/>
      <dgm:spPr/>
    </dgm:pt>
    <dgm:pt modelId="{BDF40FF9-1319-4C5B-B92B-7CBBBFD5F552}">
      <dgm:prSet/>
      <dgm:spPr/>
      <dgm:t>
        <a:bodyPr/>
        <a:lstStyle/>
        <a:p>
          <a:r>
            <a:rPr lang="zh-CN" dirty="0" smtClean="0"/>
            <a:t>评估调整原则</a:t>
          </a:r>
          <a:endParaRPr lang="zh-CN" altLang="en-US" dirty="0"/>
        </a:p>
      </dgm:t>
    </dgm:pt>
    <dgm:pt modelId="{0A0FDB7D-1A04-4668-A146-88124D3E76BE}" type="parTrans" cxnId="{B532B8A0-D85C-4F59-BAF2-528EB2169541}">
      <dgm:prSet/>
      <dgm:spPr/>
      <dgm:t>
        <a:bodyPr/>
        <a:lstStyle/>
        <a:p>
          <a:endParaRPr lang="zh-CN" altLang="en-US"/>
        </a:p>
      </dgm:t>
    </dgm:pt>
    <dgm:pt modelId="{6F3B29F2-0059-47EF-8859-C7CE9338D158}" type="sibTrans" cxnId="{B532B8A0-D85C-4F59-BAF2-528EB2169541}">
      <dgm:prSet/>
      <dgm:spPr/>
      <dgm:t>
        <a:bodyPr/>
        <a:lstStyle/>
        <a:p>
          <a:endParaRPr lang="zh-CN" altLang="en-US"/>
        </a:p>
      </dgm:t>
    </dgm:pt>
    <dgm:pt modelId="{ACE3C691-9A49-4E29-99DC-638751A6BC5E}">
      <dgm:prSet/>
      <dgm:spPr/>
      <dgm:t>
        <a:bodyPr/>
        <a:lstStyle/>
        <a:p>
          <a:r>
            <a:rPr lang="zh-CN" dirty="0" smtClean="0"/>
            <a:t>评估调整时间</a:t>
          </a:r>
          <a:endParaRPr lang="zh-CN" altLang="en-US" dirty="0"/>
        </a:p>
      </dgm:t>
    </dgm:pt>
    <dgm:pt modelId="{3FF311DF-DFEE-4B2E-AF5D-EA4182D88A2F}" type="parTrans" cxnId="{9C10F880-A5AD-4647-9995-0589606EEFB6}">
      <dgm:prSet/>
      <dgm:spPr/>
      <dgm:t>
        <a:bodyPr/>
        <a:lstStyle/>
        <a:p>
          <a:endParaRPr lang="zh-CN" altLang="en-US"/>
        </a:p>
      </dgm:t>
    </dgm:pt>
    <dgm:pt modelId="{842691FD-DCBA-4054-9F36-24A80E7FCD9E}" type="sibTrans" cxnId="{9C10F880-A5AD-4647-9995-0589606EEFB6}">
      <dgm:prSet/>
      <dgm:spPr/>
      <dgm:t>
        <a:bodyPr/>
        <a:lstStyle/>
        <a:p>
          <a:endParaRPr lang="zh-CN" altLang="en-US"/>
        </a:p>
      </dgm:t>
    </dgm:pt>
    <dgm:pt modelId="{833C3EA7-F51B-46F4-AB91-2E8F39DA5313}">
      <dgm:prSet/>
      <dgm:spPr/>
      <dgm:t>
        <a:bodyPr/>
        <a:lstStyle/>
        <a:p>
          <a:r>
            <a:rPr lang="zh-CN" dirty="0" smtClean="0"/>
            <a:t>评估调整流程</a:t>
          </a:r>
          <a:endParaRPr lang="zh-CN" altLang="en-US" dirty="0"/>
        </a:p>
      </dgm:t>
    </dgm:pt>
    <dgm:pt modelId="{B6EE28C4-F478-469A-973D-44F22AC0E50A}" type="parTrans" cxnId="{7C6C70A9-0E08-44FF-B40C-56E0CE8CBB5A}">
      <dgm:prSet/>
      <dgm:spPr/>
      <dgm:t>
        <a:bodyPr/>
        <a:lstStyle/>
        <a:p>
          <a:endParaRPr lang="zh-CN" altLang="en-US"/>
        </a:p>
      </dgm:t>
    </dgm:pt>
    <dgm:pt modelId="{2FFD754D-321A-41D6-B4B2-7F6F852A36EC}" type="sibTrans" cxnId="{7C6C70A9-0E08-44FF-B40C-56E0CE8CBB5A}">
      <dgm:prSet/>
      <dgm:spPr/>
      <dgm:t>
        <a:bodyPr/>
        <a:lstStyle/>
        <a:p>
          <a:endParaRPr lang="zh-CN" altLang="en-US"/>
        </a:p>
      </dgm:t>
    </dgm:pt>
    <dgm:pt modelId="{0E8C51F5-31A8-4402-8115-EA28A43D759D}" type="pres">
      <dgm:prSet presAssocID="{BBB1E3EE-97B8-46D5-AFD3-7B0A9305808F}" presName="Name0" presStyleCnt="0">
        <dgm:presLayoutVars>
          <dgm:dir/>
          <dgm:resizeHandles val="exact"/>
        </dgm:presLayoutVars>
      </dgm:prSet>
      <dgm:spPr/>
    </dgm:pt>
    <dgm:pt modelId="{7AED1FA2-9C8C-46B1-B550-356ACEFC8003}" type="pres">
      <dgm:prSet presAssocID="{BDF40FF9-1319-4C5B-B92B-7CBBBFD5F552}" presName="node" presStyleLbl="node1" presStyleIdx="0" presStyleCnt="3" custScaleX="48354" custScaleY="6764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B529393-6E18-41BD-9AE1-DCA5ACA0B1A6}" type="pres">
      <dgm:prSet presAssocID="{6F3B29F2-0059-47EF-8859-C7CE9338D158}" presName="sibTrans" presStyleLbl="sibTrans2D1" presStyleIdx="0" presStyleCnt="2"/>
      <dgm:spPr/>
      <dgm:t>
        <a:bodyPr/>
        <a:lstStyle/>
        <a:p>
          <a:endParaRPr lang="zh-CN" altLang="en-US"/>
        </a:p>
      </dgm:t>
    </dgm:pt>
    <dgm:pt modelId="{D890A338-7232-4855-A4BC-DB94FBA66DC3}" type="pres">
      <dgm:prSet presAssocID="{6F3B29F2-0059-47EF-8859-C7CE9338D158}" presName="connectorText" presStyleLbl="sibTrans2D1" presStyleIdx="0" presStyleCnt="2"/>
      <dgm:spPr/>
      <dgm:t>
        <a:bodyPr/>
        <a:lstStyle/>
        <a:p>
          <a:endParaRPr lang="zh-CN" altLang="en-US"/>
        </a:p>
      </dgm:t>
    </dgm:pt>
    <dgm:pt modelId="{8A2A53D4-C7DD-413B-93D8-EC3CB0E70745}" type="pres">
      <dgm:prSet presAssocID="{ACE3C691-9A49-4E29-99DC-638751A6BC5E}" presName="node" presStyleLbl="node1" presStyleIdx="1" presStyleCnt="3" custScaleX="54228" custScaleY="6241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E0E9601-5CFC-43FA-BA53-573BC1932F3D}" type="pres">
      <dgm:prSet presAssocID="{842691FD-DCBA-4054-9F36-24A80E7FCD9E}" presName="sibTrans" presStyleLbl="sibTrans2D1" presStyleIdx="1" presStyleCnt="2"/>
      <dgm:spPr/>
      <dgm:t>
        <a:bodyPr/>
        <a:lstStyle/>
        <a:p>
          <a:endParaRPr lang="zh-CN" altLang="en-US"/>
        </a:p>
      </dgm:t>
    </dgm:pt>
    <dgm:pt modelId="{37460F60-1E6A-48B7-929C-6EF8D443A0D0}" type="pres">
      <dgm:prSet presAssocID="{842691FD-DCBA-4054-9F36-24A80E7FCD9E}" presName="connectorText" presStyleLbl="sibTrans2D1" presStyleIdx="1" presStyleCnt="2"/>
      <dgm:spPr/>
      <dgm:t>
        <a:bodyPr/>
        <a:lstStyle/>
        <a:p>
          <a:endParaRPr lang="zh-CN" altLang="en-US"/>
        </a:p>
      </dgm:t>
    </dgm:pt>
    <dgm:pt modelId="{33F42F6D-1574-4FA4-91B4-53AF2D12A7C1}" type="pres">
      <dgm:prSet presAssocID="{833C3EA7-F51B-46F4-AB91-2E8F39DA5313}" presName="node" presStyleLbl="node1" presStyleIdx="2" presStyleCnt="3" custScaleX="68983" custScaleY="6393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B532B8A0-D85C-4F59-BAF2-528EB2169541}" srcId="{BBB1E3EE-97B8-46D5-AFD3-7B0A9305808F}" destId="{BDF40FF9-1319-4C5B-B92B-7CBBBFD5F552}" srcOrd="0" destOrd="0" parTransId="{0A0FDB7D-1A04-4668-A146-88124D3E76BE}" sibTransId="{6F3B29F2-0059-47EF-8859-C7CE9338D158}"/>
    <dgm:cxn modelId="{410489C2-6F86-41AE-89E1-C7A1905E629B}" type="presOf" srcId="{842691FD-DCBA-4054-9F36-24A80E7FCD9E}" destId="{37460F60-1E6A-48B7-929C-6EF8D443A0D0}" srcOrd="1" destOrd="0" presId="urn:microsoft.com/office/officeart/2005/8/layout/process1"/>
    <dgm:cxn modelId="{C9325651-2E40-4484-A95B-E15A67D33EEF}" type="presOf" srcId="{BDF40FF9-1319-4C5B-B92B-7CBBBFD5F552}" destId="{7AED1FA2-9C8C-46B1-B550-356ACEFC8003}" srcOrd="0" destOrd="0" presId="urn:microsoft.com/office/officeart/2005/8/layout/process1"/>
    <dgm:cxn modelId="{9C10F880-A5AD-4647-9995-0589606EEFB6}" srcId="{BBB1E3EE-97B8-46D5-AFD3-7B0A9305808F}" destId="{ACE3C691-9A49-4E29-99DC-638751A6BC5E}" srcOrd="1" destOrd="0" parTransId="{3FF311DF-DFEE-4B2E-AF5D-EA4182D88A2F}" sibTransId="{842691FD-DCBA-4054-9F36-24A80E7FCD9E}"/>
    <dgm:cxn modelId="{DFAF8302-C438-40CE-9C20-62F7D2C3069C}" type="presOf" srcId="{833C3EA7-F51B-46F4-AB91-2E8F39DA5313}" destId="{33F42F6D-1574-4FA4-91B4-53AF2D12A7C1}" srcOrd="0" destOrd="0" presId="urn:microsoft.com/office/officeart/2005/8/layout/process1"/>
    <dgm:cxn modelId="{135483BD-C2B6-4DA8-848B-8307ED60FF1D}" type="presOf" srcId="{6F3B29F2-0059-47EF-8859-C7CE9338D158}" destId="{7B529393-6E18-41BD-9AE1-DCA5ACA0B1A6}" srcOrd="0" destOrd="0" presId="urn:microsoft.com/office/officeart/2005/8/layout/process1"/>
    <dgm:cxn modelId="{52715DB6-7990-4339-98F0-F5A09CA1A8F0}" type="presOf" srcId="{842691FD-DCBA-4054-9F36-24A80E7FCD9E}" destId="{7E0E9601-5CFC-43FA-BA53-573BC1932F3D}" srcOrd="0" destOrd="0" presId="urn:microsoft.com/office/officeart/2005/8/layout/process1"/>
    <dgm:cxn modelId="{E463B77A-9160-4FE9-BDC1-CDD4F4D4CE55}" type="presOf" srcId="{6F3B29F2-0059-47EF-8859-C7CE9338D158}" destId="{D890A338-7232-4855-A4BC-DB94FBA66DC3}" srcOrd="1" destOrd="0" presId="urn:microsoft.com/office/officeart/2005/8/layout/process1"/>
    <dgm:cxn modelId="{BAB3CC9A-C2E1-4A94-B988-1F5BCB307349}" type="presOf" srcId="{BBB1E3EE-97B8-46D5-AFD3-7B0A9305808F}" destId="{0E8C51F5-31A8-4402-8115-EA28A43D759D}" srcOrd="0" destOrd="0" presId="urn:microsoft.com/office/officeart/2005/8/layout/process1"/>
    <dgm:cxn modelId="{2AFE140A-0700-4B31-9F7C-A0A8D916EFFA}" type="presOf" srcId="{ACE3C691-9A49-4E29-99DC-638751A6BC5E}" destId="{8A2A53D4-C7DD-413B-93D8-EC3CB0E70745}" srcOrd="0" destOrd="0" presId="urn:microsoft.com/office/officeart/2005/8/layout/process1"/>
    <dgm:cxn modelId="{7C6C70A9-0E08-44FF-B40C-56E0CE8CBB5A}" srcId="{BBB1E3EE-97B8-46D5-AFD3-7B0A9305808F}" destId="{833C3EA7-F51B-46F4-AB91-2E8F39DA5313}" srcOrd="2" destOrd="0" parTransId="{B6EE28C4-F478-469A-973D-44F22AC0E50A}" sibTransId="{2FFD754D-321A-41D6-B4B2-7F6F852A36EC}"/>
    <dgm:cxn modelId="{BA4AB6F5-EA20-40FF-B43E-048429CDADFF}" type="presParOf" srcId="{0E8C51F5-31A8-4402-8115-EA28A43D759D}" destId="{7AED1FA2-9C8C-46B1-B550-356ACEFC8003}" srcOrd="0" destOrd="0" presId="urn:microsoft.com/office/officeart/2005/8/layout/process1"/>
    <dgm:cxn modelId="{BA561B3C-2F7F-4213-AB80-3B9F97BFA436}" type="presParOf" srcId="{0E8C51F5-31A8-4402-8115-EA28A43D759D}" destId="{7B529393-6E18-41BD-9AE1-DCA5ACA0B1A6}" srcOrd="1" destOrd="0" presId="urn:microsoft.com/office/officeart/2005/8/layout/process1"/>
    <dgm:cxn modelId="{996F9AD6-C0F4-4E65-ACE0-61129620CB73}" type="presParOf" srcId="{7B529393-6E18-41BD-9AE1-DCA5ACA0B1A6}" destId="{D890A338-7232-4855-A4BC-DB94FBA66DC3}" srcOrd="0" destOrd="0" presId="urn:microsoft.com/office/officeart/2005/8/layout/process1"/>
    <dgm:cxn modelId="{2D978735-DAF0-4D42-A76C-04575544FCE9}" type="presParOf" srcId="{0E8C51F5-31A8-4402-8115-EA28A43D759D}" destId="{8A2A53D4-C7DD-413B-93D8-EC3CB0E70745}" srcOrd="2" destOrd="0" presId="urn:microsoft.com/office/officeart/2005/8/layout/process1"/>
    <dgm:cxn modelId="{1E3B2BFF-CD48-4C0C-BFA7-8CA52869F95C}" type="presParOf" srcId="{0E8C51F5-31A8-4402-8115-EA28A43D759D}" destId="{7E0E9601-5CFC-43FA-BA53-573BC1932F3D}" srcOrd="3" destOrd="0" presId="urn:microsoft.com/office/officeart/2005/8/layout/process1"/>
    <dgm:cxn modelId="{A4C48C03-CD9F-42F4-BB62-E641D7266EDB}" type="presParOf" srcId="{7E0E9601-5CFC-43FA-BA53-573BC1932F3D}" destId="{37460F60-1E6A-48B7-929C-6EF8D443A0D0}" srcOrd="0" destOrd="0" presId="urn:microsoft.com/office/officeart/2005/8/layout/process1"/>
    <dgm:cxn modelId="{4003027D-1E84-44FB-B694-AC19B87D49C9}" type="presParOf" srcId="{0E8C51F5-31A8-4402-8115-EA28A43D759D}" destId="{33F42F6D-1574-4FA4-91B4-53AF2D12A7C1}" srcOrd="4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2E521C58-1A47-4E0D-92F5-BBE51D58E50A}" type="doc">
      <dgm:prSet loTypeId="urn:microsoft.com/office/officeart/2005/8/layout/hProcess9" loCatId="process" qsTypeId="urn:microsoft.com/office/officeart/2005/8/quickstyle/simple1" qsCatId="simple" csTypeId="urn:microsoft.com/office/officeart/2005/8/colors/accent1_2" csCatId="accent1" phldr="1"/>
      <dgm:spPr/>
    </dgm:pt>
    <dgm:pt modelId="{0F86E592-C241-4777-8968-102C57C4AA25}">
      <dgm:prSet phldrT="[文本]"/>
      <dgm:spPr/>
      <dgm:t>
        <a:bodyPr/>
        <a:lstStyle/>
        <a:p>
          <a:r>
            <a:rPr lang="zh-CN" b="1" dirty="0" smtClean="0">
              <a:solidFill>
                <a:schemeClr val="tx1">
                  <a:lumMod val="95000"/>
                  <a:lumOff val="5000"/>
                </a:schemeClr>
              </a:solidFill>
            </a:rPr>
            <a:t>将定期（一年或两年）评估规划；当出现特殊情况时，随时评估并进行相应的调整。</a:t>
          </a:r>
          <a:endParaRPr lang="zh-CN" altLang="en-US" b="1" dirty="0">
            <a:solidFill>
              <a:schemeClr val="tx1">
                <a:lumMod val="95000"/>
                <a:lumOff val="5000"/>
              </a:schemeClr>
            </a:solidFill>
          </a:endParaRPr>
        </a:p>
      </dgm:t>
    </dgm:pt>
    <dgm:pt modelId="{194A002B-3831-48C9-A89B-748DDE7AA65D}" type="parTrans" cxnId="{50A94A79-9351-41A0-BBDD-3E7FCDAD2787}">
      <dgm:prSet/>
      <dgm:spPr/>
      <dgm:t>
        <a:bodyPr/>
        <a:lstStyle/>
        <a:p>
          <a:endParaRPr lang="zh-CN" altLang="en-US"/>
        </a:p>
      </dgm:t>
    </dgm:pt>
    <dgm:pt modelId="{C69522A9-93A3-410E-9DD8-74EEB8567715}" type="sibTrans" cxnId="{50A94A79-9351-41A0-BBDD-3E7FCDAD2787}">
      <dgm:prSet/>
      <dgm:spPr/>
      <dgm:t>
        <a:bodyPr/>
        <a:lstStyle/>
        <a:p>
          <a:endParaRPr lang="zh-CN" altLang="en-US"/>
        </a:p>
      </dgm:t>
    </dgm:pt>
    <dgm:pt modelId="{EAB3CDF8-DE27-4662-AF3C-D621BD8D16F8}">
      <dgm:prSet/>
      <dgm:spPr/>
      <dgm:t>
        <a:bodyPr/>
        <a:lstStyle/>
        <a:p>
          <a:r>
            <a:rPr lang="en-US" b="1" dirty="0" smtClean="0">
              <a:solidFill>
                <a:schemeClr val="tx1">
                  <a:lumMod val="95000"/>
                  <a:lumOff val="5000"/>
                </a:schemeClr>
              </a:solidFill>
            </a:rPr>
            <a:t>1</a:t>
          </a:r>
          <a:r>
            <a:rPr lang="zh-CN" b="1" dirty="0" smtClean="0">
              <a:solidFill>
                <a:schemeClr val="tx1">
                  <a:lumMod val="95000"/>
                  <a:lumOff val="5000"/>
                </a:schemeClr>
              </a:solidFill>
            </a:rPr>
            <a:t>、了解与现在是的差距</a:t>
          </a:r>
          <a:endParaRPr lang="en-US" altLang="zh-CN" b="1" dirty="0" smtClean="0">
            <a:solidFill>
              <a:schemeClr val="tx1">
                <a:lumMod val="95000"/>
                <a:lumOff val="5000"/>
              </a:schemeClr>
            </a:solidFill>
          </a:endParaRPr>
        </a:p>
        <a:p>
          <a:r>
            <a:rPr lang="en-US" b="1" dirty="0" smtClean="0">
              <a:solidFill>
                <a:schemeClr val="tx1">
                  <a:lumMod val="95000"/>
                  <a:lumOff val="5000"/>
                </a:schemeClr>
              </a:solidFill>
            </a:rPr>
            <a:t>2</a:t>
          </a:r>
          <a:r>
            <a:rPr lang="zh-CN" b="1" dirty="0" smtClean="0">
              <a:solidFill>
                <a:schemeClr val="tx1">
                  <a:lumMod val="95000"/>
                  <a:lumOff val="5000"/>
                </a:schemeClr>
              </a:solidFill>
            </a:rPr>
            <a:t>、提出缩小差距的办法  </a:t>
          </a:r>
          <a:endParaRPr lang="zh-CN" dirty="0">
            <a:solidFill>
              <a:schemeClr val="tx1">
                <a:lumMod val="95000"/>
                <a:lumOff val="5000"/>
              </a:schemeClr>
            </a:solidFill>
          </a:endParaRPr>
        </a:p>
      </dgm:t>
    </dgm:pt>
    <dgm:pt modelId="{A799136B-D00F-4E8E-9AC1-E77EE431BF02}" type="parTrans" cxnId="{55EDDE66-4ADF-45C1-B20C-B194F9250BA1}">
      <dgm:prSet/>
      <dgm:spPr/>
      <dgm:t>
        <a:bodyPr/>
        <a:lstStyle/>
        <a:p>
          <a:endParaRPr lang="zh-CN" altLang="en-US"/>
        </a:p>
      </dgm:t>
    </dgm:pt>
    <dgm:pt modelId="{709024E0-9A86-4996-ABFE-815891A7E37C}" type="sibTrans" cxnId="{55EDDE66-4ADF-45C1-B20C-B194F9250BA1}">
      <dgm:prSet/>
      <dgm:spPr/>
      <dgm:t>
        <a:bodyPr/>
        <a:lstStyle/>
        <a:p>
          <a:endParaRPr lang="zh-CN" altLang="en-US"/>
        </a:p>
      </dgm:t>
    </dgm:pt>
    <dgm:pt modelId="{FF2614D5-7EC4-4DF3-8EC2-B8546BFB78CB}">
      <dgm:prSet/>
      <dgm:spPr/>
      <dgm:t>
        <a:bodyPr/>
        <a:lstStyle/>
        <a:p>
          <a:r>
            <a:rPr lang="zh-CN" b="1" dirty="0" smtClean="0">
              <a:solidFill>
                <a:schemeClr val="tx1">
                  <a:lumMod val="95000"/>
                  <a:lumOff val="5000"/>
                </a:schemeClr>
              </a:solidFill>
            </a:rPr>
            <a:t>不脱离自己的实际情况，在自己能力所及的范围内做适当的调整，但总的目标不变，一切变化的前提都是为了保证这个目标的实现。</a:t>
          </a:r>
          <a:endParaRPr lang="zh-CN" b="1" dirty="0">
            <a:solidFill>
              <a:schemeClr val="tx1">
                <a:lumMod val="95000"/>
                <a:lumOff val="5000"/>
              </a:schemeClr>
            </a:solidFill>
          </a:endParaRPr>
        </a:p>
      </dgm:t>
    </dgm:pt>
    <dgm:pt modelId="{08B6557E-2C50-4531-BD75-6842C456F6C4}" type="parTrans" cxnId="{3DA76442-B521-449C-8D73-B164814F5808}">
      <dgm:prSet/>
      <dgm:spPr/>
      <dgm:t>
        <a:bodyPr/>
        <a:lstStyle/>
        <a:p>
          <a:endParaRPr lang="zh-CN" altLang="en-US"/>
        </a:p>
      </dgm:t>
    </dgm:pt>
    <dgm:pt modelId="{CC4E2353-1049-40BC-A3E1-EA6E9722326C}" type="sibTrans" cxnId="{3DA76442-B521-449C-8D73-B164814F5808}">
      <dgm:prSet/>
      <dgm:spPr/>
      <dgm:t>
        <a:bodyPr/>
        <a:lstStyle/>
        <a:p>
          <a:endParaRPr lang="zh-CN" altLang="en-US"/>
        </a:p>
      </dgm:t>
    </dgm:pt>
    <dgm:pt modelId="{46049B17-2AED-4660-A220-3FE53ED6C7E5}" type="pres">
      <dgm:prSet presAssocID="{2E521C58-1A47-4E0D-92F5-BBE51D58E50A}" presName="CompostProcess" presStyleCnt="0">
        <dgm:presLayoutVars>
          <dgm:dir/>
          <dgm:resizeHandles val="exact"/>
        </dgm:presLayoutVars>
      </dgm:prSet>
      <dgm:spPr/>
    </dgm:pt>
    <dgm:pt modelId="{101423E8-2584-4AB7-A77F-486237D26781}" type="pres">
      <dgm:prSet presAssocID="{2E521C58-1A47-4E0D-92F5-BBE51D58E50A}" presName="arrow" presStyleLbl="bgShp" presStyleIdx="0" presStyleCnt="1" custLinFactNeighborX="-3735" custLinFactNeighborY="1772"/>
      <dgm:spPr/>
    </dgm:pt>
    <dgm:pt modelId="{0EC8EA4A-C451-4709-8878-6ACE4E669B01}" type="pres">
      <dgm:prSet presAssocID="{2E521C58-1A47-4E0D-92F5-BBE51D58E50A}" presName="linearProcess" presStyleCnt="0"/>
      <dgm:spPr/>
    </dgm:pt>
    <dgm:pt modelId="{997AE3CF-58C3-4321-A37F-74F706F3BC96}" type="pres">
      <dgm:prSet presAssocID="{FF2614D5-7EC4-4DF3-8EC2-B8546BFB78CB}" presName="textNode" presStyleLbl="node1" presStyleIdx="0" presStyleCnt="3" custScaleX="54123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160FABF-5904-4ED1-B342-127430A27230}" type="pres">
      <dgm:prSet presAssocID="{CC4E2353-1049-40BC-A3E1-EA6E9722326C}" presName="sibTrans" presStyleCnt="0"/>
      <dgm:spPr/>
    </dgm:pt>
    <dgm:pt modelId="{858FEA15-FC2F-468B-A8B8-957BCAA3B5C3}" type="pres">
      <dgm:prSet presAssocID="{0F86E592-C241-4777-8968-102C57C4AA25}" presName="textNode" presStyleLbl="node1" presStyleIdx="1" presStyleCnt="3" custScaleX="55869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BD926EE-DECE-4E4B-9FE1-2BE8604ECA34}" type="pres">
      <dgm:prSet presAssocID="{C69522A9-93A3-410E-9DD8-74EEB8567715}" presName="sibTrans" presStyleCnt="0"/>
      <dgm:spPr/>
    </dgm:pt>
    <dgm:pt modelId="{3863F20F-D245-41A5-8500-5335022B59EE}" type="pres">
      <dgm:prSet presAssocID="{EAB3CDF8-DE27-4662-AF3C-D621BD8D16F8}" presName="textNode" presStyleLbl="node1" presStyleIdx="2" presStyleCnt="3" custScaleX="40761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7E1EB710-2BE1-4A6C-8ED7-FEAFB19BC94B}" type="presOf" srcId="{EAB3CDF8-DE27-4662-AF3C-D621BD8D16F8}" destId="{3863F20F-D245-41A5-8500-5335022B59EE}" srcOrd="0" destOrd="0" presId="urn:microsoft.com/office/officeart/2005/8/layout/hProcess9"/>
    <dgm:cxn modelId="{091B74A9-B48D-4585-BFCC-36CEF00CB138}" type="presOf" srcId="{2E521C58-1A47-4E0D-92F5-BBE51D58E50A}" destId="{46049B17-2AED-4660-A220-3FE53ED6C7E5}" srcOrd="0" destOrd="0" presId="urn:microsoft.com/office/officeart/2005/8/layout/hProcess9"/>
    <dgm:cxn modelId="{0CD503B5-4A01-41F9-BE6A-6ECD06B37462}" type="presOf" srcId="{FF2614D5-7EC4-4DF3-8EC2-B8546BFB78CB}" destId="{997AE3CF-58C3-4321-A37F-74F706F3BC96}" srcOrd="0" destOrd="0" presId="urn:microsoft.com/office/officeart/2005/8/layout/hProcess9"/>
    <dgm:cxn modelId="{3DA76442-B521-449C-8D73-B164814F5808}" srcId="{2E521C58-1A47-4E0D-92F5-BBE51D58E50A}" destId="{FF2614D5-7EC4-4DF3-8EC2-B8546BFB78CB}" srcOrd="0" destOrd="0" parTransId="{08B6557E-2C50-4531-BD75-6842C456F6C4}" sibTransId="{CC4E2353-1049-40BC-A3E1-EA6E9722326C}"/>
    <dgm:cxn modelId="{BE44A064-7111-48FA-8267-EAB0175C677E}" type="presOf" srcId="{0F86E592-C241-4777-8968-102C57C4AA25}" destId="{858FEA15-FC2F-468B-A8B8-957BCAA3B5C3}" srcOrd="0" destOrd="0" presId="urn:microsoft.com/office/officeart/2005/8/layout/hProcess9"/>
    <dgm:cxn modelId="{55EDDE66-4ADF-45C1-B20C-B194F9250BA1}" srcId="{2E521C58-1A47-4E0D-92F5-BBE51D58E50A}" destId="{EAB3CDF8-DE27-4662-AF3C-D621BD8D16F8}" srcOrd="2" destOrd="0" parTransId="{A799136B-D00F-4E8E-9AC1-E77EE431BF02}" sibTransId="{709024E0-9A86-4996-ABFE-815891A7E37C}"/>
    <dgm:cxn modelId="{50A94A79-9351-41A0-BBDD-3E7FCDAD2787}" srcId="{2E521C58-1A47-4E0D-92F5-BBE51D58E50A}" destId="{0F86E592-C241-4777-8968-102C57C4AA25}" srcOrd="1" destOrd="0" parTransId="{194A002B-3831-48C9-A89B-748DDE7AA65D}" sibTransId="{C69522A9-93A3-410E-9DD8-74EEB8567715}"/>
    <dgm:cxn modelId="{B5F5F633-2550-4228-9345-2D5C3AEBF64A}" type="presParOf" srcId="{46049B17-2AED-4660-A220-3FE53ED6C7E5}" destId="{101423E8-2584-4AB7-A77F-486237D26781}" srcOrd="0" destOrd="0" presId="urn:microsoft.com/office/officeart/2005/8/layout/hProcess9"/>
    <dgm:cxn modelId="{AFD1B9D4-194E-47EC-87A1-98C397B71B4F}" type="presParOf" srcId="{46049B17-2AED-4660-A220-3FE53ED6C7E5}" destId="{0EC8EA4A-C451-4709-8878-6ACE4E669B01}" srcOrd="1" destOrd="0" presId="urn:microsoft.com/office/officeart/2005/8/layout/hProcess9"/>
    <dgm:cxn modelId="{CCF5088A-DA23-4313-92CE-D0ADF29230C5}" type="presParOf" srcId="{0EC8EA4A-C451-4709-8878-6ACE4E669B01}" destId="{997AE3CF-58C3-4321-A37F-74F706F3BC96}" srcOrd="0" destOrd="0" presId="urn:microsoft.com/office/officeart/2005/8/layout/hProcess9"/>
    <dgm:cxn modelId="{093FEC3D-C97B-4DC1-AC09-D4A51ADC4BF0}" type="presParOf" srcId="{0EC8EA4A-C451-4709-8878-6ACE4E669B01}" destId="{D160FABF-5904-4ED1-B342-127430A27230}" srcOrd="1" destOrd="0" presId="urn:microsoft.com/office/officeart/2005/8/layout/hProcess9"/>
    <dgm:cxn modelId="{4B35AD04-4E4C-44DD-A271-AFC5A0D1EDEF}" type="presParOf" srcId="{0EC8EA4A-C451-4709-8878-6ACE4E669B01}" destId="{858FEA15-FC2F-468B-A8B8-957BCAA3B5C3}" srcOrd="2" destOrd="0" presId="urn:microsoft.com/office/officeart/2005/8/layout/hProcess9"/>
    <dgm:cxn modelId="{231494AF-1A64-4D8E-BFA6-6D212D5FEE59}" type="presParOf" srcId="{0EC8EA4A-C451-4709-8878-6ACE4E669B01}" destId="{0BD926EE-DECE-4E4B-9FE1-2BE8604ECA34}" srcOrd="3" destOrd="0" presId="urn:microsoft.com/office/officeart/2005/8/layout/hProcess9"/>
    <dgm:cxn modelId="{9F6A6B30-64B0-41EC-96FA-D766FC66DF37}" type="presParOf" srcId="{0EC8EA4A-C451-4709-8878-6ACE4E669B01}" destId="{3863F20F-D245-41A5-8500-5335022B59EE}" srcOrd="4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0C9B142F-16AF-41A6-9CBB-032A9728C942}">
      <dsp:nvSpPr>
        <dsp:cNvPr id="0" name=""/>
        <dsp:cNvSpPr/>
      </dsp:nvSpPr>
      <dsp:spPr>
        <a:xfrm>
          <a:off x="3592008" y="1253"/>
          <a:ext cx="1640917" cy="1066596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100" b="1" kern="1200" dirty="0" smtClean="0"/>
            <a:t>自我认知</a:t>
          </a:r>
          <a:endParaRPr lang="zh-CN" altLang="en-US" sz="2100" b="1" kern="1200" dirty="0"/>
        </a:p>
      </dsp:txBody>
      <dsp:txXfrm>
        <a:off x="3592008" y="1253"/>
        <a:ext cx="1640917" cy="1066596"/>
      </dsp:txXfrm>
    </dsp:sp>
    <dsp:sp modelId="{244CEE56-E474-41B4-9497-B31050930CD3}">
      <dsp:nvSpPr>
        <dsp:cNvPr id="0" name=""/>
        <dsp:cNvSpPr/>
      </dsp:nvSpPr>
      <dsp:spPr>
        <a:xfrm>
          <a:off x="2200493" y="617831"/>
          <a:ext cx="5024192" cy="5024192"/>
        </a:xfrm>
        <a:custGeom>
          <a:avLst/>
          <a:gdLst/>
          <a:ahLst/>
          <a:cxnLst/>
          <a:rect l="0" t="0" r="0" b="0"/>
          <a:pathLst>
            <a:path>
              <a:moveTo>
                <a:pt x="3295249" y="125194"/>
              </a:moveTo>
              <a:arcTo wR="2512096" hR="2512096" stAng="17289894" swAng="1141485"/>
            </a:path>
          </a:pathLst>
        </a:custGeom>
        <a:noFill/>
        <a:ln w="100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FACFB61-CD68-4579-8739-E87D79FC090A}">
      <dsp:nvSpPr>
        <dsp:cNvPr id="0" name=""/>
        <dsp:cNvSpPr/>
      </dsp:nvSpPr>
      <dsp:spPr>
        <a:xfrm>
          <a:off x="6053561" y="1304706"/>
          <a:ext cx="1599615" cy="1309791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100" b="1" kern="1200" dirty="0" smtClean="0"/>
            <a:t>职业分析</a:t>
          </a:r>
          <a:endParaRPr lang="zh-CN" altLang="en-US" sz="2100" b="1" kern="1200" dirty="0"/>
        </a:p>
      </dsp:txBody>
      <dsp:txXfrm>
        <a:off x="6053561" y="1304706"/>
        <a:ext cx="1599615" cy="1309791"/>
      </dsp:txXfrm>
    </dsp:sp>
    <dsp:sp modelId="{505D7F31-7D59-41B0-BA32-0D33C97D14AF}">
      <dsp:nvSpPr>
        <dsp:cNvPr id="0" name=""/>
        <dsp:cNvSpPr/>
      </dsp:nvSpPr>
      <dsp:spPr>
        <a:xfrm>
          <a:off x="2068917" y="569476"/>
          <a:ext cx="5024192" cy="5024192"/>
        </a:xfrm>
        <a:custGeom>
          <a:avLst/>
          <a:gdLst/>
          <a:ahLst/>
          <a:cxnLst/>
          <a:rect l="0" t="0" r="0" b="0"/>
          <a:pathLst>
            <a:path>
              <a:moveTo>
                <a:pt x="5015436" y="2302534"/>
              </a:moveTo>
              <a:arcTo wR="2512096" hR="2512096" stAng="21312886" swAng="1087899"/>
            </a:path>
          </a:pathLst>
        </a:custGeom>
        <a:noFill/>
        <a:ln w="100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AAAF8D1-0CC9-49FE-B4EE-C8EF73418631}">
      <dsp:nvSpPr>
        <dsp:cNvPr id="0" name=""/>
        <dsp:cNvSpPr/>
      </dsp:nvSpPr>
      <dsp:spPr>
        <a:xfrm>
          <a:off x="5922651" y="3910886"/>
          <a:ext cx="1631991" cy="944652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100" b="1" kern="1200" dirty="0" smtClean="0"/>
            <a:t>职业认知</a:t>
          </a:r>
          <a:endParaRPr lang="zh-CN" altLang="en-US" sz="2100" b="1" kern="1200" dirty="0"/>
        </a:p>
      </dsp:txBody>
      <dsp:txXfrm>
        <a:off x="5922651" y="3910886"/>
        <a:ext cx="1631991" cy="944652"/>
      </dsp:txXfrm>
    </dsp:sp>
    <dsp:sp modelId="{012A3F09-838D-4063-BFEF-F2CC0C80360E}">
      <dsp:nvSpPr>
        <dsp:cNvPr id="0" name=""/>
        <dsp:cNvSpPr/>
      </dsp:nvSpPr>
      <dsp:spPr>
        <a:xfrm>
          <a:off x="2238085" y="443612"/>
          <a:ext cx="5024192" cy="5024192"/>
        </a:xfrm>
        <a:custGeom>
          <a:avLst/>
          <a:gdLst/>
          <a:ahLst/>
          <a:cxnLst/>
          <a:rect l="0" t="0" r="0" b="0"/>
          <a:pathLst>
            <a:path>
              <a:moveTo>
                <a:pt x="3952017" y="4570554"/>
              </a:moveTo>
              <a:arcTo wR="2512096" hR="2512096" stAng="3301599" swAng="1080243"/>
            </a:path>
          </a:pathLst>
        </a:custGeom>
        <a:noFill/>
        <a:ln w="100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FA06437-4275-4DD1-BA87-30BC0433A318}">
      <dsp:nvSpPr>
        <dsp:cNvPr id="0" name=""/>
        <dsp:cNvSpPr/>
      </dsp:nvSpPr>
      <dsp:spPr>
        <a:xfrm>
          <a:off x="3592008" y="5025445"/>
          <a:ext cx="1640917" cy="1066596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100" b="1" kern="1200" smtClean="0"/>
            <a:t>职业生涯规划设计</a:t>
          </a:r>
          <a:endParaRPr lang="zh-CN" altLang="en-US" sz="2100" kern="1200" dirty="0"/>
        </a:p>
      </dsp:txBody>
      <dsp:txXfrm>
        <a:off x="3592008" y="5025445"/>
        <a:ext cx="1640917" cy="1066596"/>
      </dsp:txXfrm>
    </dsp:sp>
    <dsp:sp modelId="{E4132634-BD39-486D-A421-C80B43397297}">
      <dsp:nvSpPr>
        <dsp:cNvPr id="0" name=""/>
        <dsp:cNvSpPr/>
      </dsp:nvSpPr>
      <dsp:spPr>
        <a:xfrm>
          <a:off x="1900371" y="534551"/>
          <a:ext cx="5024192" cy="5024192"/>
        </a:xfrm>
        <a:custGeom>
          <a:avLst/>
          <a:gdLst/>
          <a:ahLst/>
          <a:cxnLst/>
          <a:rect l="0" t="0" r="0" b="0"/>
          <a:pathLst>
            <a:path>
              <a:moveTo>
                <a:pt x="1485378" y="4804797"/>
              </a:moveTo>
              <a:arcTo wR="2512096" hR="2512096" stAng="6847427" swAng="923607"/>
            </a:path>
          </a:pathLst>
        </a:custGeom>
        <a:noFill/>
        <a:ln w="100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058AA21-F627-4AC1-9765-D30A69C2B1BB}">
      <dsp:nvSpPr>
        <dsp:cNvPr id="0" name=""/>
        <dsp:cNvSpPr/>
      </dsp:nvSpPr>
      <dsp:spPr>
        <a:xfrm>
          <a:off x="1416469" y="3769397"/>
          <a:ext cx="1640917" cy="1066596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100" b="1" kern="1200" dirty="0" smtClean="0"/>
            <a:t>制定行动计划和策略</a:t>
          </a:r>
          <a:endParaRPr lang="zh-CN" altLang="en-US" sz="2100" kern="1200" dirty="0"/>
        </a:p>
      </dsp:txBody>
      <dsp:txXfrm>
        <a:off x="1416469" y="3769397"/>
        <a:ext cx="1640917" cy="1066596"/>
      </dsp:txXfrm>
    </dsp:sp>
    <dsp:sp modelId="{1D485AD9-12B8-4C1C-A810-CB1F79181F83}">
      <dsp:nvSpPr>
        <dsp:cNvPr id="0" name=""/>
        <dsp:cNvSpPr/>
      </dsp:nvSpPr>
      <dsp:spPr>
        <a:xfrm>
          <a:off x="1900371" y="534551"/>
          <a:ext cx="5024192" cy="5024192"/>
        </a:xfrm>
        <a:custGeom>
          <a:avLst/>
          <a:gdLst/>
          <a:ahLst/>
          <a:cxnLst/>
          <a:rect l="0" t="0" r="0" b="0"/>
          <a:pathLst>
            <a:path>
              <a:moveTo>
                <a:pt x="39137" y="2953799"/>
              </a:moveTo>
              <a:arcTo wR="2512096" hR="2512096" stAng="10192380" swAng="1215240"/>
            </a:path>
          </a:pathLst>
        </a:custGeom>
        <a:noFill/>
        <a:ln w="100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FB15800-27EF-414D-8B9C-D893B258B30F}">
      <dsp:nvSpPr>
        <dsp:cNvPr id="0" name=""/>
        <dsp:cNvSpPr/>
      </dsp:nvSpPr>
      <dsp:spPr>
        <a:xfrm>
          <a:off x="1416469" y="1257301"/>
          <a:ext cx="1640917" cy="1066596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100" b="1" kern="1200" dirty="0" smtClean="0"/>
            <a:t>计划修正与备选方案</a:t>
          </a:r>
          <a:endParaRPr lang="zh-CN" altLang="en-US" sz="2100" b="1" kern="1200" dirty="0"/>
        </a:p>
      </dsp:txBody>
      <dsp:txXfrm>
        <a:off x="1416469" y="1257301"/>
        <a:ext cx="1640917" cy="1066596"/>
      </dsp:txXfrm>
    </dsp:sp>
    <dsp:sp modelId="{8F7B6DB1-71C6-4354-AA2D-952F6B34414D}">
      <dsp:nvSpPr>
        <dsp:cNvPr id="0" name=""/>
        <dsp:cNvSpPr/>
      </dsp:nvSpPr>
      <dsp:spPr>
        <a:xfrm>
          <a:off x="1900371" y="534551"/>
          <a:ext cx="5024192" cy="5024192"/>
        </a:xfrm>
        <a:custGeom>
          <a:avLst/>
          <a:gdLst/>
          <a:ahLst/>
          <a:cxnLst/>
          <a:rect l="0" t="0" r="0" b="0"/>
          <a:pathLst>
            <a:path>
              <a:moveTo>
                <a:pt x="913623" y="574181"/>
              </a:moveTo>
              <a:arcTo wR="2512096" hR="2512096" stAng="13828966" swAng="923607"/>
            </a:path>
          </a:pathLst>
        </a:custGeom>
        <a:noFill/>
        <a:ln w="100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FBC99E2B-8B05-47F1-A473-4D33122543D1}">
      <dsp:nvSpPr>
        <dsp:cNvPr id="0" name=""/>
        <dsp:cNvSpPr/>
      </dsp:nvSpPr>
      <dsp:spPr>
        <a:xfrm>
          <a:off x="1055947" y="0"/>
          <a:ext cx="4824536" cy="4824536"/>
        </a:xfrm>
        <a:prstGeom prst="diamond">
          <a:avLst/>
        </a:prstGeom>
        <a:solidFill>
          <a:schemeClr val="dk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0"/>
          </a:lightRig>
        </a:scene3d>
        <a:sp3d prstMaterial="metal">
          <a:bevelT w="10000" h="10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0741ECC9-286C-476A-BA71-C5E9E4F1F6D5}">
      <dsp:nvSpPr>
        <dsp:cNvPr id="0" name=""/>
        <dsp:cNvSpPr/>
      </dsp:nvSpPr>
      <dsp:spPr>
        <a:xfrm>
          <a:off x="1512171" y="504053"/>
          <a:ext cx="1881569" cy="1881569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75000"/>
                <a:shade val="85000"/>
                <a:satMod val="230000"/>
              </a:schemeClr>
            </a:gs>
            <a:gs pos="25000">
              <a:schemeClr val="lt1">
                <a:hueOff val="0"/>
                <a:satOff val="0"/>
                <a:lumOff val="0"/>
                <a:alphaOff val="0"/>
                <a:tint val="90000"/>
                <a:shade val="70000"/>
                <a:satMod val="220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tint val="90000"/>
                <a:shade val="58000"/>
                <a:satMod val="225000"/>
              </a:schemeClr>
            </a:gs>
            <a:gs pos="65000">
              <a:schemeClr val="lt1">
                <a:hueOff val="0"/>
                <a:satOff val="0"/>
                <a:lumOff val="0"/>
                <a:alphaOff val="0"/>
                <a:tint val="90000"/>
                <a:shade val="58000"/>
                <a:satMod val="225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tint val="90000"/>
                <a:shade val="69000"/>
                <a:satMod val="22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77000"/>
                <a:shade val="80000"/>
                <a:satMod val="23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0"/>
          </a:lightRig>
        </a:scene3d>
        <a:sp3d prstMaterial="metal">
          <a:bevelT w="10000" h="10000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3200" kern="1200" dirty="0" smtClean="0"/>
            <a:t> </a:t>
          </a:r>
          <a:r>
            <a:rPr lang="zh-CN" altLang="en-US" sz="3200" kern="1200" dirty="0" smtClean="0"/>
            <a:t>家庭环境分析</a:t>
          </a:r>
          <a:endParaRPr lang="zh-CN" altLang="en-US" sz="3200" kern="1200" dirty="0"/>
        </a:p>
      </dsp:txBody>
      <dsp:txXfrm>
        <a:off x="1512171" y="504053"/>
        <a:ext cx="1881569" cy="1881569"/>
      </dsp:txXfrm>
    </dsp:sp>
    <dsp:sp modelId="{84B95FA0-9EAC-4761-95FC-E2A7A0A9894D}">
      <dsp:nvSpPr>
        <dsp:cNvPr id="0" name=""/>
        <dsp:cNvSpPr/>
      </dsp:nvSpPr>
      <dsp:spPr>
        <a:xfrm>
          <a:off x="3540584" y="458330"/>
          <a:ext cx="1881569" cy="1881569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75000"/>
                <a:shade val="85000"/>
                <a:satMod val="230000"/>
              </a:schemeClr>
            </a:gs>
            <a:gs pos="25000">
              <a:schemeClr val="lt1">
                <a:hueOff val="0"/>
                <a:satOff val="0"/>
                <a:lumOff val="0"/>
                <a:alphaOff val="0"/>
                <a:tint val="90000"/>
                <a:shade val="70000"/>
                <a:satMod val="220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tint val="90000"/>
                <a:shade val="58000"/>
                <a:satMod val="225000"/>
              </a:schemeClr>
            </a:gs>
            <a:gs pos="65000">
              <a:schemeClr val="lt1">
                <a:hueOff val="0"/>
                <a:satOff val="0"/>
                <a:lumOff val="0"/>
                <a:alphaOff val="0"/>
                <a:tint val="90000"/>
                <a:shade val="58000"/>
                <a:satMod val="225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tint val="90000"/>
                <a:shade val="69000"/>
                <a:satMod val="22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77000"/>
                <a:shade val="80000"/>
                <a:satMod val="23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0"/>
          </a:lightRig>
        </a:scene3d>
        <a:sp3d prstMaterial="metal">
          <a:bevelT w="10000" h="10000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3200" kern="1200" dirty="0" smtClean="0"/>
            <a:t> </a:t>
          </a:r>
          <a:r>
            <a:rPr lang="zh-CN" sz="3200" kern="1200" dirty="0" smtClean="0"/>
            <a:t>学校环境分析</a:t>
          </a:r>
          <a:endParaRPr lang="zh-CN" altLang="en-US" sz="3200" kern="1200" dirty="0"/>
        </a:p>
      </dsp:txBody>
      <dsp:txXfrm>
        <a:off x="3540584" y="458330"/>
        <a:ext cx="1881569" cy="1881569"/>
      </dsp:txXfrm>
    </dsp:sp>
    <dsp:sp modelId="{67C58CBF-4E00-463C-9E9E-E69431F914EB}">
      <dsp:nvSpPr>
        <dsp:cNvPr id="0" name=""/>
        <dsp:cNvSpPr/>
      </dsp:nvSpPr>
      <dsp:spPr>
        <a:xfrm>
          <a:off x="1514278" y="2484636"/>
          <a:ext cx="1881569" cy="1881569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75000"/>
                <a:shade val="85000"/>
                <a:satMod val="230000"/>
              </a:schemeClr>
            </a:gs>
            <a:gs pos="25000">
              <a:schemeClr val="lt1">
                <a:hueOff val="0"/>
                <a:satOff val="0"/>
                <a:lumOff val="0"/>
                <a:alphaOff val="0"/>
                <a:tint val="90000"/>
                <a:shade val="70000"/>
                <a:satMod val="220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tint val="90000"/>
                <a:shade val="58000"/>
                <a:satMod val="225000"/>
              </a:schemeClr>
            </a:gs>
            <a:gs pos="65000">
              <a:schemeClr val="lt1">
                <a:hueOff val="0"/>
                <a:satOff val="0"/>
                <a:lumOff val="0"/>
                <a:alphaOff val="0"/>
                <a:tint val="90000"/>
                <a:shade val="58000"/>
                <a:satMod val="225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tint val="90000"/>
                <a:shade val="69000"/>
                <a:satMod val="22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77000"/>
                <a:shade val="80000"/>
                <a:satMod val="23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0"/>
          </a:lightRig>
        </a:scene3d>
        <a:sp3d prstMaterial="metal">
          <a:bevelT w="10000" h="10000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3200" kern="1200" dirty="0" smtClean="0"/>
            <a:t>社会环境</a:t>
          </a:r>
          <a:r>
            <a:rPr lang="zh-CN" altLang="en-US" sz="3200" kern="1200" dirty="0" smtClean="0"/>
            <a:t>分析</a:t>
          </a:r>
          <a:endParaRPr lang="zh-CN" altLang="en-US" sz="3200" kern="1200" dirty="0"/>
        </a:p>
      </dsp:txBody>
      <dsp:txXfrm>
        <a:off x="1514278" y="2484636"/>
        <a:ext cx="1881569" cy="1881569"/>
      </dsp:txXfrm>
    </dsp:sp>
    <dsp:sp modelId="{5393F7B3-73C2-440A-83F5-905E2C0FFDA5}">
      <dsp:nvSpPr>
        <dsp:cNvPr id="0" name=""/>
        <dsp:cNvSpPr/>
      </dsp:nvSpPr>
      <dsp:spPr>
        <a:xfrm>
          <a:off x="3540584" y="2484636"/>
          <a:ext cx="1881569" cy="1881569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75000"/>
                <a:shade val="85000"/>
                <a:satMod val="230000"/>
              </a:schemeClr>
            </a:gs>
            <a:gs pos="25000">
              <a:schemeClr val="lt1">
                <a:hueOff val="0"/>
                <a:satOff val="0"/>
                <a:lumOff val="0"/>
                <a:alphaOff val="0"/>
                <a:tint val="90000"/>
                <a:shade val="70000"/>
                <a:satMod val="220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tint val="90000"/>
                <a:shade val="58000"/>
                <a:satMod val="225000"/>
              </a:schemeClr>
            </a:gs>
            <a:gs pos="65000">
              <a:schemeClr val="lt1">
                <a:hueOff val="0"/>
                <a:satOff val="0"/>
                <a:lumOff val="0"/>
                <a:alphaOff val="0"/>
                <a:tint val="90000"/>
                <a:shade val="58000"/>
                <a:satMod val="225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tint val="90000"/>
                <a:shade val="69000"/>
                <a:satMod val="22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77000"/>
                <a:shade val="80000"/>
                <a:satMod val="23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0"/>
          </a:lightRig>
        </a:scene3d>
        <a:sp3d prstMaterial="metal">
          <a:bevelT w="10000" h="10000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3200" kern="1200" dirty="0" smtClean="0"/>
            <a:t>专业环境分析</a:t>
          </a:r>
          <a:endParaRPr lang="zh-CN" altLang="en-US" sz="3200" kern="1200" dirty="0"/>
        </a:p>
      </dsp:txBody>
      <dsp:txXfrm>
        <a:off x="3540584" y="2484636"/>
        <a:ext cx="1881569" cy="1881569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B1D55B6A-F935-4322-80A7-36D7E044B9BB}">
      <dsp:nvSpPr>
        <dsp:cNvPr id="0" name=""/>
        <dsp:cNvSpPr/>
      </dsp:nvSpPr>
      <dsp:spPr>
        <a:xfrm>
          <a:off x="21347" y="72006"/>
          <a:ext cx="2453212" cy="108560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b="1" kern="1200" dirty="0" smtClean="0">
              <a:latin typeface="Consolas" pitchFamily="49" charset="0"/>
              <a:cs typeface="Consolas" pitchFamily="49" charset="0"/>
            </a:rPr>
            <a:t>S : strengths</a:t>
          </a:r>
          <a:endParaRPr lang="zh-CN" sz="2800" b="1" kern="1200" dirty="0">
            <a:latin typeface="Consolas" pitchFamily="49" charset="0"/>
            <a:cs typeface="Consolas" pitchFamily="49" charset="0"/>
          </a:endParaRPr>
        </a:p>
      </dsp:txBody>
      <dsp:txXfrm>
        <a:off x="21347" y="72006"/>
        <a:ext cx="2453212" cy="1085604"/>
      </dsp:txXfrm>
    </dsp:sp>
    <dsp:sp modelId="{4D22A24D-182A-4E49-9F80-E33DE70526E9}">
      <dsp:nvSpPr>
        <dsp:cNvPr id="0" name=""/>
        <dsp:cNvSpPr/>
      </dsp:nvSpPr>
      <dsp:spPr>
        <a:xfrm rot="5214562">
          <a:off x="1112149" y="1150207"/>
          <a:ext cx="355803" cy="488522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p3d z="-52400" extrusionH="1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2100" kern="1200"/>
        </a:p>
      </dsp:txBody>
      <dsp:txXfrm rot="5214562">
        <a:off x="1112149" y="1150207"/>
        <a:ext cx="355803" cy="488522"/>
      </dsp:txXfrm>
    </dsp:sp>
    <dsp:sp modelId="{E9FA1939-4558-4287-8410-61B3E4A49738}">
      <dsp:nvSpPr>
        <dsp:cNvPr id="0" name=""/>
        <dsp:cNvSpPr/>
      </dsp:nvSpPr>
      <dsp:spPr>
        <a:xfrm>
          <a:off x="105541" y="1631325"/>
          <a:ext cx="2453212" cy="108560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kern="1200" dirty="0" smtClean="0">
              <a:latin typeface="Consolas" pitchFamily="49" charset="0"/>
              <a:cs typeface="Consolas" pitchFamily="49" charset="0"/>
            </a:rPr>
            <a:t> W : weaknesses</a:t>
          </a:r>
          <a:endParaRPr lang="zh-CN" sz="2400" b="1" kern="1200" dirty="0">
            <a:latin typeface="Consolas" pitchFamily="49" charset="0"/>
            <a:cs typeface="Consolas" pitchFamily="49" charset="0"/>
          </a:endParaRPr>
        </a:p>
      </dsp:txBody>
      <dsp:txXfrm>
        <a:off x="105541" y="1631325"/>
        <a:ext cx="2453212" cy="1085604"/>
      </dsp:txXfrm>
    </dsp:sp>
    <dsp:sp modelId="{797D7546-4DC0-4F37-8443-8443EB2FDF7C}">
      <dsp:nvSpPr>
        <dsp:cNvPr id="0" name=""/>
        <dsp:cNvSpPr/>
      </dsp:nvSpPr>
      <dsp:spPr>
        <a:xfrm rot="5560478">
          <a:off x="1098064" y="2734384"/>
          <a:ext cx="393000" cy="488522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p3d z="-52400" extrusionH="1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2400" kern="1200"/>
        </a:p>
      </dsp:txBody>
      <dsp:txXfrm rot="5560478">
        <a:off x="1098064" y="2734384"/>
        <a:ext cx="393000" cy="488522"/>
      </dsp:txXfrm>
    </dsp:sp>
    <dsp:sp modelId="{B7C365E0-D3D1-435E-BFA5-6B33965E6993}">
      <dsp:nvSpPr>
        <dsp:cNvPr id="0" name=""/>
        <dsp:cNvSpPr/>
      </dsp:nvSpPr>
      <dsp:spPr>
        <a:xfrm>
          <a:off x="30375" y="3240360"/>
          <a:ext cx="2453212" cy="108560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kern="1200" dirty="0" smtClean="0">
              <a:latin typeface="Consolas" pitchFamily="49" charset="0"/>
              <a:cs typeface="Consolas" pitchFamily="49" charset="0"/>
            </a:rPr>
            <a:t>O </a:t>
          </a:r>
          <a:r>
            <a:rPr lang="zh-CN" sz="2400" b="1" kern="1200" dirty="0" smtClean="0">
              <a:latin typeface="Consolas" pitchFamily="49" charset="0"/>
              <a:cs typeface="Consolas" pitchFamily="49" charset="0"/>
            </a:rPr>
            <a:t>：</a:t>
          </a:r>
          <a:r>
            <a:rPr lang="en-US" sz="2400" b="1" kern="1200" dirty="0" smtClean="0">
              <a:latin typeface="Consolas" pitchFamily="49" charset="0"/>
              <a:cs typeface="Consolas" pitchFamily="49" charset="0"/>
            </a:rPr>
            <a:t>opportunities</a:t>
          </a:r>
          <a:endParaRPr lang="zh-CN" sz="2400" b="1" kern="1200" dirty="0">
            <a:latin typeface="Consolas" pitchFamily="49" charset="0"/>
            <a:cs typeface="Consolas" pitchFamily="49" charset="0"/>
          </a:endParaRPr>
        </a:p>
      </dsp:txBody>
      <dsp:txXfrm>
        <a:off x="30375" y="3240360"/>
        <a:ext cx="2453212" cy="1085604"/>
      </dsp:txXfrm>
    </dsp:sp>
    <dsp:sp modelId="{C239BE81-6B5B-4392-ADE0-42208EA5A3AA}">
      <dsp:nvSpPr>
        <dsp:cNvPr id="0" name=""/>
        <dsp:cNvSpPr/>
      </dsp:nvSpPr>
      <dsp:spPr>
        <a:xfrm rot="5243290">
          <a:off x="1083529" y="4362792"/>
          <a:ext cx="422069" cy="488522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p3d z="-52400" extrusionH="1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2500" kern="1200"/>
        </a:p>
      </dsp:txBody>
      <dsp:txXfrm rot="5243290">
        <a:off x="1083529" y="4362792"/>
        <a:ext cx="422069" cy="488522"/>
      </dsp:txXfrm>
    </dsp:sp>
    <dsp:sp modelId="{A5F448E3-2AB0-4AF2-A06F-81BE25C36F19}">
      <dsp:nvSpPr>
        <dsp:cNvPr id="0" name=""/>
        <dsp:cNvSpPr/>
      </dsp:nvSpPr>
      <dsp:spPr>
        <a:xfrm>
          <a:off x="105541" y="4888140"/>
          <a:ext cx="2453212" cy="108560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smtClean="0">
              <a:latin typeface="Consolas" pitchFamily="49" charset="0"/>
              <a:cs typeface="Consolas" pitchFamily="49" charset="0"/>
            </a:rPr>
            <a:t>T : threats</a:t>
          </a:r>
          <a:endParaRPr lang="zh-CN" sz="2800" kern="1200" dirty="0">
            <a:latin typeface="Consolas" pitchFamily="49" charset="0"/>
            <a:cs typeface="Consolas" pitchFamily="49" charset="0"/>
          </a:endParaRPr>
        </a:p>
      </dsp:txBody>
      <dsp:txXfrm>
        <a:off x="105541" y="4888140"/>
        <a:ext cx="2453212" cy="1085604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531A199-370F-4A9C-862C-03B4F5508DFE}">
      <dsp:nvSpPr>
        <dsp:cNvPr id="0" name=""/>
        <dsp:cNvSpPr/>
      </dsp:nvSpPr>
      <dsp:spPr>
        <a:xfrm>
          <a:off x="8986" y="251632"/>
          <a:ext cx="2686095" cy="335778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75000"/>
                <a:shade val="85000"/>
                <a:satMod val="230000"/>
              </a:schemeClr>
            </a:gs>
            <a:gs pos="25000">
              <a:schemeClr val="lt1">
                <a:hueOff val="0"/>
                <a:satOff val="0"/>
                <a:lumOff val="0"/>
                <a:alphaOff val="0"/>
                <a:tint val="90000"/>
                <a:shade val="70000"/>
                <a:satMod val="220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tint val="90000"/>
                <a:shade val="58000"/>
                <a:satMod val="225000"/>
              </a:schemeClr>
            </a:gs>
            <a:gs pos="65000">
              <a:schemeClr val="lt1">
                <a:hueOff val="0"/>
                <a:satOff val="0"/>
                <a:lumOff val="0"/>
                <a:alphaOff val="0"/>
                <a:tint val="90000"/>
                <a:shade val="58000"/>
                <a:satMod val="225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tint val="90000"/>
                <a:shade val="69000"/>
                <a:satMod val="22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77000"/>
                <a:shade val="80000"/>
                <a:satMod val="23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kern="1200" dirty="0" smtClean="0"/>
            <a:t>短期：</a:t>
          </a:r>
          <a:endParaRPr lang="en-US" altLang="zh-CN" sz="1800" kern="1200" dirty="0" smtClean="0"/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800" b="1" kern="1200" dirty="0" smtClean="0"/>
            <a:t>1</a:t>
          </a:r>
          <a:r>
            <a:rPr lang="zh-CN" altLang="en-US" sz="1800" b="1" kern="1200" dirty="0" smtClean="0"/>
            <a:t>、</a:t>
          </a:r>
          <a:r>
            <a:rPr lang="zh-CN" sz="1800" b="1" kern="1200" dirty="0" smtClean="0"/>
            <a:t>积极参加学校活动与社团活动</a:t>
          </a:r>
          <a:r>
            <a:rPr lang="zh-CN" altLang="en-US" sz="1800" b="1" kern="1200" dirty="0" smtClean="0"/>
            <a:t>，并</a:t>
          </a:r>
          <a:r>
            <a:rPr lang="zh-CN" sz="1800" b="1" kern="1200" dirty="0" smtClean="0"/>
            <a:t>学好各门课程，</a:t>
          </a:r>
          <a:endParaRPr lang="zh-CN" sz="1800" kern="1200" dirty="0" smtClean="0"/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 smtClean="0"/>
            <a:t>2</a:t>
          </a:r>
          <a:r>
            <a:rPr lang="zh-CN" sz="1800" b="1" kern="1200" dirty="0" smtClean="0"/>
            <a:t>、参加班系干部竞选，</a:t>
          </a:r>
          <a:r>
            <a:rPr lang="zh-CN" altLang="en-US" sz="1800" b="1" kern="1200" dirty="0" smtClean="0"/>
            <a:t>锻炼自己能力</a:t>
          </a:r>
          <a:endParaRPr lang="en-US" altLang="zh-CN" sz="1800" b="1" kern="1200" dirty="0" smtClean="0"/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800" b="1" i="0" kern="1200" dirty="0" smtClean="0">
              <a:effectLst>
                <a:outerShdw blurRad="38100" dist="38100" dir="2700000" algn="tl">
                  <a:srgbClr val="C0C0C0"/>
                </a:outerShdw>
              </a:effectLst>
              <a:latin typeface="+mn-ea"/>
              <a:ea typeface="+mn-ea"/>
            </a:rPr>
            <a:t>3</a:t>
          </a:r>
          <a:r>
            <a:rPr lang="zh-CN" altLang="en-US" sz="1800" b="1" i="0" kern="1200" dirty="0" smtClean="0">
              <a:effectLst>
                <a:outerShdw blurRad="38100" dist="38100" dir="2700000" algn="tl">
                  <a:srgbClr val="C0C0C0"/>
                </a:outerShdw>
              </a:effectLst>
              <a:latin typeface="+mn-ea"/>
              <a:ea typeface="+mn-ea"/>
            </a:rPr>
            <a:t>、为专插本和英语四级考试做好准备</a:t>
          </a:r>
          <a:endParaRPr lang="zh-CN" altLang="en-US" sz="1800" i="0" kern="1200" dirty="0">
            <a:latin typeface="+mn-ea"/>
            <a:ea typeface="+mn-ea"/>
          </a:endParaRPr>
        </a:p>
      </dsp:txBody>
      <dsp:txXfrm>
        <a:off x="8986" y="251632"/>
        <a:ext cx="2686095" cy="3357783"/>
      </dsp:txXfrm>
    </dsp:sp>
    <dsp:sp modelId="{4605D0C1-8FF1-46C1-ADAB-2BC84007FB8C}">
      <dsp:nvSpPr>
        <dsp:cNvPr id="0" name=""/>
        <dsp:cNvSpPr/>
      </dsp:nvSpPr>
      <dsp:spPr>
        <a:xfrm rot="16439">
          <a:off x="2822272" y="1605123"/>
          <a:ext cx="269650" cy="666151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4">
                <a:tint val="60000"/>
                <a:hueOff val="0"/>
                <a:satOff val="0"/>
                <a:lumOff val="0"/>
                <a:alphaOff val="0"/>
                <a:tint val="75000"/>
                <a:shade val="85000"/>
                <a:satMod val="230000"/>
              </a:schemeClr>
            </a:gs>
            <a:gs pos="25000">
              <a:schemeClr val="accent4">
                <a:tint val="60000"/>
                <a:hueOff val="0"/>
                <a:satOff val="0"/>
                <a:lumOff val="0"/>
                <a:alphaOff val="0"/>
                <a:tint val="90000"/>
                <a:shade val="70000"/>
                <a:satMod val="220000"/>
              </a:schemeClr>
            </a:gs>
            <a:gs pos="50000">
              <a:schemeClr val="accent4">
                <a:tint val="60000"/>
                <a:hueOff val="0"/>
                <a:satOff val="0"/>
                <a:lumOff val="0"/>
                <a:alphaOff val="0"/>
                <a:tint val="90000"/>
                <a:shade val="58000"/>
                <a:satMod val="225000"/>
              </a:schemeClr>
            </a:gs>
            <a:gs pos="65000">
              <a:schemeClr val="accent4">
                <a:tint val="60000"/>
                <a:hueOff val="0"/>
                <a:satOff val="0"/>
                <a:lumOff val="0"/>
                <a:alphaOff val="0"/>
                <a:tint val="90000"/>
                <a:shade val="58000"/>
                <a:satMod val="225000"/>
              </a:schemeClr>
            </a:gs>
            <a:gs pos="80000">
              <a:schemeClr val="accent4">
                <a:tint val="60000"/>
                <a:hueOff val="0"/>
                <a:satOff val="0"/>
                <a:lumOff val="0"/>
                <a:alphaOff val="0"/>
                <a:tint val="90000"/>
                <a:shade val="69000"/>
                <a:satMod val="220000"/>
              </a:schemeClr>
            </a:gs>
            <a:gs pos="100000">
              <a:schemeClr val="accent4">
                <a:tint val="60000"/>
                <a:hueOff val="0"/>
                <a:satOff val="0"/>
                <a:lumOff val="0"/>
                <a:alphaOff val="0"/>
                <a:tint val="77000"/>
                <a:shade val="80000"/>
                <a:satMod val="23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400" kern="1200"/>
        </a:p>
      </dsp:txBody>
      <dsp:txXfrm rot="16439">
        <a:off x="2822272" y="1605123"/>
        <a:ext cx="269650" cy="666151"/>
      </dsp:txXfrm>
    </dsp:sp>
    <dsp:sp modelId="{0E2D1EEF-49F2-4DD1-8936-8CB74E5391DE}">
      <dsp:nvSpPr>
        <dsp:cNvPr id="0" name=""/>
        <dsp:cNvSpPr/>
      </dsp:nvSpPr>
      <dsp:spPr>
        <a:xfrm>
          <a:off x="3203850" y="266910"/>
          <a:ext cx="2686095" cy="335778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75000"/>
                <a:shade val="85000"/>
                <a:satMod val="230000"/>
              </a:schemeClr>
            </a:gs>
            <a:gs pos="25000">
              <a:schemeClr val="lt1">
                <a:hueOff val="0"/>
                <a:satOff val="0"/>
                <a:lumOff val="0"/>
                <a:alphaOff val="0"/>
                <a:tint val="90000"/>
                <a:shade val="70000"/>
                <a:satMod val="220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tint val="90000"/>
                <a:shade val="58000"/>
                <a:satMod val="225000"/>
              </a:schemeClr>
            </a:gs>
            <a:gs pos="65000">
              <a:schemeClr val="lt1">
                <a:hueOff val="0"/>
                <a:satOff val="0"/>
                <a:lumOff val="0"/>
                <a:alphaOff val="0"/>
                <a:tint val="90000"/>
                <a:shade val="58000"/>
                <a:satMod val="225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tint val="90000"/>
                <a:shade val="69000"/>
                <a:satMod val="22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77000"/>
                <a:shade val="80000"/>
                <a:satMod val="23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kern="1200" dirty="0" smtClean="0"/>
            <a:t>中期：</a:t>
          </a:r>
          <a:endParaRPr lang="en-US" altLang="zh-CN" sz="1800" kern="1200" dirty="0" smtClean="0"/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800" b="1" kern="1200" dirty="0" smtClean="0"/>
            <a:t>1</a:t>
          </a:r>
          <a:r>
            <a:rPr lang="zh-CN" altLang="en-US" sz="1800" b="1" kern="1200" dirty="0" smtClean="0"/>
            <a:t>、</a:t>
          </a:r>
          <a:r>
            <a:rPr lang="zh-CN" sz="1800" b="1" kern="1200" dirty="0" smtClean="0"/>
            <a:t>积极参加学校活动锻炼自己能力</a:t>
          </a:r>
          <a:endParaRPr lang="en-US" altLang="zh-CN" sz="1800" b="1" kern="1200" dirty="0" smtClean="0"/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800" b="1" kern="1200" dirty="0" smtClean="0"/>
            <a:t>2</a:t>
          </a:r>
          <a:r>
            <a:rPr lang="zh-CN" altLang="en-US" sz="1800" b="1" kern="1200" dirty="0" smtClean="0"/>
            <a:t>、</a:t>
          </a:r>
          <a:r>
            <a:rPr lang="zh-CN" sz="1800" b="1" kern="1200" dirty="0" smtClean="0"/>
            <a:t>努力做好系学生会的工作，</a:t>
          </a:r>
          <a:r>
            <a:rPr lang="zh-CN" altLang="en-US" sz="1800" b="1" kern="1200" dirty="0" smtClean="0"/>
            <a:t>争取</a:t>
          </a:r>
          <a:r>
            <a:rPr lang="zh-CN" sz="1800" b="1" kern="1200" dirty="0" smtClean="0"/>
            <a:t>成为一名优秀的系学生干部</a:t>
          </a:r>
          <a:endParaRPr lang="zh-CN" sz="1800" kern="1200" dirty="0" smtClean="0"/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800" b="1" kern="1200" dirty="0" smtClean="0"/>
            <a:t>3</a:t>
          </a:r>
          <a:r>
            <a:rPr lang="zh-CN" altLang="en-US" sz="1800" b="1" kern="1200" dirty="0" smtClean="0"/>
            <a:t>、</a:t>
          </a:r>
          <a:r>
            <a:rPr lang="zh-CN" sz="1800" b="1" kern="1200" dirty="0" smtClean="0"/>
            <a:t>着手准备专插本</a:t>
          </a:r>
          <a:endParaRPr lang="zh-CN" sz="1800" kern="1200" dirty="0" smtClean="0"/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1800" b="1" kern="1200" dirty="0" smtClean="0"/>
            <a:t>考取英语四六级</a:t>
          </a:r>
          <a:endParaRPr lang="en-US" altLang="zh-CN" sz="1800" kern="1200" dirty="0" smtClean="0"/>
        </a:p>
      </dsp:txBody>
      <dsp:txXfrm>
        <a:off x="3203850" y="266910"/>
        <a:ext cx="2686095" cy="3357783"/>
      </dsp:txXfrm>
    </dsp:sp>
    <dsp:sp modelId="{E46B3BF0-532E-47A4-AD01-8487D92627CD}">
      <dsp:nvSpPr>
        <dsp:cNvPr id="0" name=""/>
        <dsp:cNvSpPr/>
      </dsp:nvSpPr>
      <dsp:spPr>
        <a:xfrm>
          <a:off x="6031935" y="1612726"/>
          <a:ext cx="301018" cy="666151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4">
                <a:tint val="60000"/>
                <a:hueOff val="0"/>
                <a:satOff val="0"/>
                <a:lumOff val="0"/>
                <a:alphaOff val="0"/>
                <a:tint val="75000"/>
                <a:shade val="85000"/>
                <a:satMod val="230000"/>
              </a:schemeClr>
            </a:gs>
            <a:gs pos="25000">
              <a:schemeClr val="accent4">
                <a:tint val="60000"/>
                <a:hueOff val="0"/>
                <a:satOff val="0"/>
                <a:lumOff val="0"/>
                <a:alphaOff val="0"/>
                <a:tint val="90000"/>
                <a:shade val="70000"/>
                <a:satMod val="220000"/>
              </a:schemeClr>
            </a:gs>
            <a:gs pos="50000">
              <a:schemeClr val="accent4">
                <a:tint val="60000"/>
                <a:hueOff val="0"/>
                <a:satOff val="0"/>
                <a:lumOff val="0"/>
                <a:alphaOff val="0"/>
                <a:tint val="90000"/>
                <a:shade val="58000"/>
                <a:satMod val="225000"/>
              </a:schemeClr>
            </a:gs>
            <a:gs pos="65000">
              <a:schemeClr val="accent4">
                <a:tint val="60000"/>
                <a:hueOff val="0"/>
                <a:satOff val="0"/>
                <a:lumOff val="0"/>
                <a:alphaOff val="0"/>
                <a:tint val="90000"/>
                <a:shade val="58000"/>
                <a:satMod val="225000"/>
              </a:schemeClr>
            </a:gs>
            <a:gs pos="80000">
              <a:schemeClr val="accent4">
                <a:tint val="60000"/>
                <a:hueOff val="0"/>
                <a:satOff val="0"/>
                <a:lumOff val="0"/>
                <a:alphaOff val="0"/>
                <a:tint val="90000"/>
                <a:shade val="69000"/>
                <a:satMod val="220000"/>
              </a:schemeClr>
            </a:gs>
            <a:gs pos="100000">
              <a:schemeClr val="accent4">
                <a:tint val="60000"/>
                <a:hueOff val="0"/>
                <a:satOff val="0"/>
                <a:lumOff val="0"/>
                <a:alphaOff val="0"/>
                <a:tint val="77000"/>
                <a:shade val="80000"/>
                <a:satMod val="23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400" kern="1200"/>
        </a:p>
      </dsp:txBody>
      <dsp:txXfrm>
        <a:off x="6031935" y="1612726"/>
        <a:ext cx="301018" cy="666151"/>
      </dsp:txXfrm>
    </dsp:sp>
    <dsp:sp modelId="{0AF3E9BA-DCA2-471A-A67B-4C6C11BA49C3}">
      <dsp:nvSpPr>
        <dsp:cNvPr id="0" name=""/>
        <dsp:cNvSpPr/>
      </dsp:nvSpPr>
      <dsp:spPr>
        <a:xfrm>
          <a:off x="6457904" y="93413"/>
          <a:ext cx="2686095" cy="370477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75000"/>
                <a:shade val="85000"/>
                <a:satMod val="230000"/>
              </a:schemeClr>
            </a:gs>
            <a:gs pos="25000">
              <a:schemeClr val="lt1">
                <a:hueOff val="0"/>
                <a:satOff val="0"/>
                <a:lumOff val="0"/>
                <a:alphaOff val="0"/>
                <a:tint val="90000"/>
                <a:shade val="70000"/>
                <a:satMod val="220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tint val="90000"/>
                <a:shade val="58000"/>
                <a:satMod val="225000"/>
              </a:schemeClr>
            </a:gs>
            <a:gs pos="65000">
              <a:schemeClr val="lt1">
                <a:hueOff val="0"/>
                <a:satOff val="0"/>
                <a:lumOff val="0"/>
                <a:alphaOff val="0"/>
                <a:tint val="90000"/>
                <a:shade val="58000"/>
                <a:satMod val="225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tint val="90000"/>
                <a:shade val="69000"/>
                <a:satMod val="22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77000"/>
                <a:shade val="80000"/>
                <a:satMod val="23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kern="1200" dirty="0" smtClean="0"/>
            <a:t>长期：</a:t>
          </a:r>
          <a:endParaRPr lang="en-US" altLang="zh-CN" sz="1800" kern="1200" dirty="0" smtClean="0"/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800" b="1" i="0" kern="1200" dirty="0" smtClean="0">
              <a:latin typeface="+mn-ea"/>
              <a:ea typeface="+mn-ea"/>
            </a:rPr>
            <a:t>1</a:t>
          </a:r>
          <a:r>
            <a:rPr lang="zh-CN" altLang="en-US" sz="1800" b="1" i="0" kern="1200" dirty="0" smtClean="0">
              <a:latin typeface="+mn-ea"/>
              <a:ea typeface="+mn-ea"/>
            </a:rPr>
            <a:t>、认真准备并通过专插本考试</a:t>
          </a:r>
          <a:endParaRPr lang="en-US" altLang="zh-CN" sz="1800" b="1" i="0" kern="1200" dirty="0" smtClean="0">
            <a:latin typeface="+mn-ea"/>
            <a:ea typeface="+mn-ea"/>
          </a:endParaRP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800" b="1" i="0" kern="1200" dirty="0" smtClean="0">
              <a:latin typeface="+mn-ea"/>
              <a:ea typeface="+mn-ea"/>
            </a:rPr>
            <a:t>2</a:t>
          </a:r>
          <a:r>
            <a:rPr lang="zh-CN" altLang="en-US" sz="1800" b="1" i="0" kern="1200" dirty="0" smtClean="0">
              <a:latin typeface="+mn-ea"/>
              <a:ea typeface="+mn-ea"/>
            </a:rPr>
            <a:t>、参加与商务英语专业相关的社会实践，提升能力</a:t>
          </a:r>
          <a:endParaRPr lang="en-US" altLang="zh-CN" sz="1800" b="1" i="0" kern="1200" dirty="0" smtClean="0">
            <a:latin typeface="+mn-ea"/>
            <a:ea typeface="+mn-ea"/>
          </a:endParaRP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800" b="1" i="0" kern="1200" dirty="0" smtClean="0">
              <a:latin typeface="+mn-ea"/>
              <a:ea typeface="+mn-ea"/>
            </a:rPr>
            <a:t>3</a:t>
          </a:r>
          <a:r>
            <a:rPr lang="zh-CN" altLang="en-US" sz="1800" b="1" i="0" kern="1200" dirty="0" smtClean="0">
              <a:latin typeface="+mn-ea"/>
              <a:ea typeface="+mn-ea"/>
            </a:rPr>
            <a:t>、参加社会实践，多方面提高自己的交际能力</a:t>
          </a:r>
          <a:endParaRPr lang="en-US" altLang="zh-CN" sz="1800" i="0" kern="1200" dirty="0" smtClean="0">
            <a:latin typeface="+mn-ea"/>
            <a:ea typeface="+mn-ea"/>
          </a:endParaRPr>
        </a:p>
      </dsp:txBody>
      <dsp:txXfrm>
        <a:off x="6457904" y="93413"/>
        <a:ext cx="2686095" cy="3704776"/>
      </dsp:txXfrm>
    </dsp:sp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7AED1FA2-9C8C-46B1-B550-356ACEFC8003}">
      <dsp:nvSpPr>
        <dsp:cNvPr id="0" name=""/>
        <dsp:cNvSpPr/>
      </dsp:nvSpPr>
      <dsp:spPr>
        <a:xfrm>
          <a:off x="536" y="220565"/>
          <a:ext cx="1619173" cy="135906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alpha val="90000"/>
                <a:hueOff val="0"/>
                <a:satOff val="0"/>
                <a:lumOff val="0"/>
                <a:alphaOff val="0"/>
                <a:tint val="75000"/>
                <a:shade val="85000"/>
                <a:satMod val="230000"/>
              </a:schemeClr>
            </a:gs>
            <a:gs pos="25000">
              <a:schemeClr val="accent2">
                <a:alpha val="90000"/>
                <a:hueOff val="0"/>
                <a:satOff val="0"/>
                <a:lumOff val="0"/>
                <a:alphaOff val="0"/>
                <a:tint val="90000"/>
                <a:shade val="70000"/>
                <a:satMod val="220000"/>
              </a:schemeClr>
            </a:gs>
            <a:gs pos="50000">
              <a:schemeClr val="accent2">
                <a:alpha val="90000"/>
                <a:hueOff val="0"/>
                <a:satOff val="0"/>
                <a:lumOff val="0"/>
                <a:alphaOff val="0"/>
                <a:tint val="90000"/>
                <a:shade val="58000"/>
                <a:satMod val="225000"/>
              </a:schemeClr>
            </a:gs>
            <a:gs pos="65000">
              <a:schemeClr val="accent2">
                <a:alpha val="90000"/>
                <a:hueOff val="0"/>
                <a:satOff val="0"/>
                <a:lumOff val="0"/>
                <a:alphaOff val="0"/>
                <a:tint val="90000"/>
                <a:shade val="58000"/>
                <a:satMod val="225000"/>
              </a:schemeClr>
            </a:gs>
            <a:gs pos="80000">
              <a:schemeClr val="accent2">
                <a:alpha val="90000"/>
                <a:hueOff val="0"/>
                <a:satOff val="0"/>
                <a:lumOff val="0"/>
                <a:alphaOff val="0"/>
                <a:tint val="90000"/>
                <a:shade val="69000"/>
                <a:satMod val="220000"/>
              </a:schemeClr>
            </a:gs>
            <a:gs pos="100000">
              <a:schemeClr val="accent2">
                <a:alpha val="90000"/>
                <a:hueOff val="0"/>
                <a:satOff val="0"/>
                <a:lumOff val="0"/>
                <a:alphaOff val="0"/>
                <a:tint val="77000"/>
                <a:shade val="80000"/>
                <a:satMod val="23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700" kern="1200" dirty="0" smtClean="0"/>
            <a:t>评估调整原则</a:t>
          </a:r>
          <a:endParaRPr lang="zh-CN" altLang="en-US" sz="2700" kern="1200" dirty="0"/>
        </a:p>
      </dsp:txBody>
      <dsp:txXfrm>
        <a:off x="536" y="220565"/>
        <a:ext cx="1619173" cy="1359069"/>
      </dsp:txXfrm>
    </dsp:sp>
    <dsp:sp modelId="{7B529393-6E18-41BD-9AE1-DCA5ACA0B1A6}">
      <dsp:nvSpPr>
        <dsp:cNvPr id="0" name=""/>
        <dsp:cNvSpPr/>
      </dsp:nvSpPr>
      <dsp:spPr>
        <a:xfrm>
          <a:off x="1954568" y="484875"/>
          <a:ext cx="709899" cy="830448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2">
                <a:shade val="90000"/>
                <a:hueOff val="0"/>
                <a:satOff val="0"/>
                <a:lumOff val="0"/>
                <a:alphaOff val="0"/>
                <a:tint val="75000"/>
                <a:shade val="85000"/>
                <a:satMod val="230000"/>
              </a:schemeClr>
            </a:gs>
            <a:gs pos="25000">
              <a:schemeClr val="accent2">
                <a:shade val="90000"/>
                <a:hueOff val="0"/>
                <a:satOff val="0"/>
                <a:lumOff val="0"/>
                <a:alphaOff val="0"/>
                <a:tint val="90000"/>
                <a:shade val="70000"/>
                <a:satMod val="220000"/>
              </a:schemeClr>
            </a:gs>
            <a:gs pos="50000">
              <a:schemeClr val="accent2">
                <a:shade val="90000"/>
                <a:hueOff val="0"/>
                <a:satOff val="0"/>
                <a:lumOff val="0"/>
                <a:alphaOff val="0"/>
                <a:tint val="90000"/>
                <a:shade val="58000"/>
                <a:satMod val="225000"/>
              </a:schemeClr>
            </a:gs>
            <a:gs pos="65000">
              <a:schemeClr val="accent2">
                <a:shade val="90000"/>
                <a:hueOff val="0"/>
                <a:satOff val="0"/>
                <a:lumOff val="0"/>
                <a:alphaOff val="0"/>
                <a:tint val="90000"/>
                <a:shade val="58000"/>
                <a:satMod val="225000"/>
              </a:schemeClr>
            </a:gs>
            <a:gs pos="80000">
              <a:schemeClr val="accent2">
                <a:shade val="90000"/>
                <a:hueOff val="0"/>
                <a:satOff val="0"/>
                <a:lumOff val="0"/>
                <a:alphaOff val="0"/>
                <a:tint val="90000"/>
                <a:shade val="69000"/>
                <a:satMod val="220000"/>
              </a:schemeClr>
            </a:gs>
            <a:gs pos="100000">
              <a:schemeClr val="accent2">
                <a:shade val="90000"/>
                <a:hueOff val="0"/>
                <a:satOff val="0"/>
                <a:lumOff val="0"/>
                <a:alphaOff val="0"/>
                <a:tint val="77000"/>
                <a:shade val="80000"/>
                <a:satMod val="23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2200" kern="1200"/>
        </a:p>
      </dsp:txBody>
      <dsp:txXfrm>
        <a:off x="1954568" y="484875"/>
        <a:ext cx="709899" cy="830448"/>
      </dsp:txXfrm>
    </dsp:sp>
    <dsp:sp modelId="{8A2A53D4-C7DD-413B-93D8-EC3CB0E70745}">
      <dsp:nvSpPr>
        <dsp:cNvPr id="0" name=""/>
        <dsp:cNvSpPr/>
      </dsp:nvSpPr>
      <dsp:spPr>
        <a:xfrm>
          <a:off x="2959143" y="273114"/>
          <a:ext cx="1815869" cy="125397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alpha val="90000"/>
                <a:hueOff val="0"/>
                <a:satOff val="0"/>
                <a:lumOff val="0"/>
                <a:alphaOff val="-20000"/>
                <a:tint val="75000"/>
                <a:shade val="85000"/>
                <a:satMod val="230000"/>
              </a:schemeClr>
            </a:gs>
            <a:gs pos="25000">
              <a:schemeClr val="accent2">
                <a:alpha val="90000"/>
                <a:hueOff val="0"/>
                <a:satOff val="0"/>
                <a:lumOff val="0"/>
                <a:alphaOff val="-20000"/>
                <a:tint val="90000"/>
                <a:shade val="70000"/>
                <a:satMod val="220000"/>
              </a:schemeClr>
            </a:gs>
            <a:gs pos="50000">
              <a:schemeClr val="accent2">
                <a:alpha val="90000"/>
                <a:hueOff val="0"/>
                <a:satOff val="0"/>
                <a:lumOff val="0"/>
                <a:alphaOff val="-20000"/>
                <a:tint val="90000"/>
                <a:shade val="58000"/>
                <a:satMod val="225000"/>
              </a:schemeClr>
            </a:gs>
            <a:gs pos="65000">
              <a:schemeClr val="accent2">
                <a:alpha val="90000"/>
                <a:hueOff val="0"/>
                <a:satOff val="0"/>
                <a:lumOff val="0"/>
                <a:alphaOff val="-20000"/>
                <a:tint val="90000"/>
                <a:shade val="58000"/>
                <a:satMod val="225000"/>
              </a:schemeClr>
            </a:gs>
            <a:gs pos="80000">
              <a:schemeClr val="accent2">
                <a:alpha val="90000"/>
                <a:hueOff val="0"/>
                <a:satOff val="0"/>
                <a:lumOff val="0"/>
                <a:alphaOff val="-20000"/>
                <a:tint val="90000"/>
                <a:shade val="69000"/>
                <a:satMod val="220000"/>
              </a:schemeClr>
            </a:gs>
            <a:gs pos="100000">
              <a:schemeClr val="accent2">
                <a:alpha val="90000"/>
                <a:hueOff val="0"/>
                <a:satOff val="0"/>
                <a:lumOff val="0"/>
                <a:alphaOff val="-20000"/>
                <a:tint val="77000"/>
                <a:shade val="80000"/>
                <a:satMod val="23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700" kern="1200" dirty="0" smtClean="0"/>
            <a:t>评估调整时间</a:t>
          </a:r>
          <a:endParaRPr lang="zh-CN" altLang="en-US" sz="2700" kern="1200" dirty="0"/>
        </a:p>
      </dsp:txBody>
      <dsp:txXfrm>
        <a:off x="2959143" y="273114"/>
        <a:ext cx="1815869" cy="1253970"/>
      </dsp:txXfrm>
    </dsp:sp>
    <dsp:sp modelId="{7E0E9601-5CFC-43FA-BA53-573BC1932F3D}">
      <dsp:nvSpPr>
        <dsp:cNvPr id="0" name=""/>
        <dsp:cNvSpPr/>
      </dsp:nvSpPr>
      <dsp:spPr>
        <a:xfrm>
          <a:off x="5109871" y="484875"/>
          <a:ext cx="709899" cy="830448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2">
                <a:shade val="90000"/>
                <a:hueOff val="-257313"/>
                <a:satOff val="-13568"/>
                <a:lumOff val="35024"/>
                <a:alphaOff val="0"/>
                <a:tint val="75000"/>
                <a:shade val="85000"/>
                <a:satMod val="230000"/>
              </a:schemeClr>
            </a:gs>
            <a:gs pos="25000">
              <a:schemeClr val="accent2">
                <a:shade val="90000"/>
                <a:hueOff val="-257313"/>
                <a:satOff val="-13568"/>
                <a:lumOff val="35024"/>
                <a:alphaOff val="0"/>
                <a:tint val="90000"/>
                <a:shade val="70000"/>
                <a:satMod val="220000"/>
              </a:schemeClr>
            </a:gs>
            <a:gs pos="50000">
              <a:schemeClr val="accent2">
                <a:shade val="90000"/>
                <a:hueOff val="-257313"/>
                <a:satOff val="-13568"/>
                <a:lumOff val="35024"/>
                <a:alphaOff val="0"/>
                <a:tint val="90000"/>
                <a:shade val="58000"/>
                <a:satMod val="225000"/>
              </a:schemeClr>
            </a:gs>
            <a:gs pos="65000">
              <a:schemeClr val="accent2">
                <a:shade val="90000"/>
                <a:hueOff val="-257313"/>
                <a:satOff val="-13568"/>
                <a:lumOff val="35024"/>
                <a:alphaOff val="0"/>
                <a:tint val="90000"/>
                <a:shade val="58000"/>
                <a:satMod val="225000"/>
              </a:schemeClr>
            </a:gs>
            <a:gs pos="80000">
              <a:schemeClr val="accent2">
                <a:shade val="90000"/>
                <a:hueOff val="-257313"/>
                <a:satOff val="-13568"/>
                <a:lumOff val="35024"/>
                <a:alphaOff val="0"/>
                <a:tint val="90000"/>
                <a:shade val="69000"/>
                <a:satMod val="220000"/>
              </a:schemeClr>
            </a:gs>
            <a:gs pos="100000">
              <a:schemeClr val="accent2">
                <a:shade val="90000"/>
                <a:hueOff val="-257313"/>
                <a:satOff val="-13568"/>
                <a:lumOff val="35024"/>
                <a:alphaOff val="0"/>
                <a:tint val="77000"/>
                <a:shade val="80000"/>
                <a:satMod val="23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2200" kern="1200"/>
        </a:p>
      </dsp:txBody>
      <dsp:txXfrm>
        <a:off x="5109871" y="484875"/>
        <a:ext cx="709899" cy="830448"/>
      </dsp:txXfrm>
    </dsp:sp>
    <dsp:sp modelId="{33F42F6D-1574-4FA4-91B4-53AF2D12A7C1}">
      <dsp:nvSpPr>
        <dsp:cNvPr id="0" name=""/>
        <dsp:cNvSpPr/>
      </dsp:nvSpPr>
      <dsp:spPr>
        <a:xfrm>
          <a:off x="6114446" y="257845"/>
          <a:ext cx="2309952" cy="128450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alpha val="90000"/>
                <a:hueOff val="0"/>
                <a:satOff val="0"/>
                <a:lumOff val="0"/>
                <a:alphaOff val="-40000"/>
                <a:tint val="75000"/>
                <a:shade val="85000"/>
                <a:satMod val="230000"/>
              </a:schemeClr>
            </a:gs>
            <a:gs pos="25000">
              <a:schemeClr val="accent2">
                <a:alpha val="90000"/>
                <a:hueOff val="0"/>
                <a:satOff val="0"/>
                <a:lumOff val="0"/>
                <a:alphaOff val="-40000"/>
                <a:tint val="90000"/>
                <a:shade val="70000"/>
                <a:satMod val="220000"/>
              </a:schemeClr>
            </a:gs>
            <a:gs pos="50000">
              <a:schemeClr val="accent2">
                <a:alpha val="90000"/>
                <a:hueOff val="0"/>
                <a:satOff val="0"/>
                <a:lumOff val="0"/>
                <a:alphaOff val="-40000"/>
                <a:tint val="90000"/>
                <a:shade val="58000"/>
                <a:satMod val="225000"/>
              </a:schemeClr>
            </a:gs>
            <a:gs pos="65000">
              <a:schemeClr val="accent2">
                <a:alpha val="90000"/>
                <a:hueOff val="0"/>
                <a:satOff val="0"/>
                <a:lumOff val="0"/>
                <a:alphaOff val="-40000"/>
                <a:tint val="90000"/>
                <a:shade val="58000"/>
                <a:satMod val="225000"/>
              </a:schemeClr>
            </a:gs>
            <a:gs pos="80000">
              <a:schemeClr val="accent2">
                <a:alpha val="90000"/>
                <a:hueOff val="0"/>
                <a:satOff val="0"/>
                <a:lumOff val="0"/>
                <a:alphaOff val="-40000"/>
                <a:tint val="90000"/>
                <a:shade val="69000"/>
                <a:satMod val="220000"/>
              </a:schemeClr>
            </a:gs>
            <a:gs pos="100000">
              <a:schemeClr val="accent2">
                <a:alpha val="90000"/>
                <a:hueOff val="0"/>
                <a:satOff val="0"/>
                <a:lumOff val="0"/>
                <a:alphaOff val="-40000"/>
                <a:tint val="77000"/>
                <a:shade val="80000"/>
                <a:satMod val="23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700" kern="1200" dirty="0" smtClean="0"/>
            <a:t>评估调整流程</a:t>
          </a:r>
          <a:endParaRPr lang="zh-CN" altLang="en-US" sz="2700" kern="1200" dirty="0"/>
        </a:p>
      </dsp:txBody>
      <dsp:txXfrm>
        <a:off x="6114446" y="257845"/>
        <a:ext cx="2309952" cy="1284509"/>
      </dsp:txXfrm>
    </dsp:sp>
  </dsp:spTree>
</dsp:drawing>
</file>

<file path=ppt/diagrams/drawing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01423E8-2584-4AB7-A77F-486237D26781}">
      <dsp:nvSpPr>
        <dsp:cNvPr id="0" name=""/>
        <dsp:cNvSpPr/>
      </dsp:nvSpPr>
      <dsp:spPr>
        <a:xfrm>
          <a:off x="395500" y="0"/>
          <a:ext cx="7772400" cy="4064000"/>
        </a:xfrm>
        <a:prstGeom prst="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97AE3CF-58C3-4321-A37F-74F706F3BC96}">
      <dsp:nvSpPr>
        <dsp:cNvPr id="0" name=""/>
        <dsp:cNvSpPr/>
      </dsp:nvSpPr>
      <dsp:spPr>
        <a:xfrm>
          <a:off x="6953" y="1219199"/>
          <a:ext cx="3256255" cy="16256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1600" b="1" kern="1200" dirty="0" smtClean="0">
              <a:solidFill>
                <a:schemeClr val="tx1">
                  <a:lumMod val="95000"/>
                  <a:lumOff val="5000"/>
                </a:schemeClr>
              </a:solidFill>
            </a:rPr>
            <a:t>不脱离自己的实际情况，在自己能力所及的范围内做适当的调整，但总的目标不变，一切变化的前提都是为了保证这个目标的实现。</a:t>
          </a:r>
          <a:endParaRPr lang="zh-CN" sz="1600" b="1" kern="1200" dirty="0">
            <a:solidFill>
              <a:schemeClr val="tx1">
                <a:lumMod val="95000"/>
                <a:lumOff val="5000"/>
              </a:schemeClr>
            </a:solidFill>
          </a:endParaRPr>
        </a:p>
      </dsp:txBody>
      <dsp:txXfrm>
        <a:off x="6953" y="1219199"/>
        <a:ext cx="3256255" cy="1625600"/>
      </dsp:txXfrm>
    </dsp:sp>
    <dsp:sp modelId="{858FEA15-FC2F-468B-A8B8-957BCAA3B5C3}">
      <dsp:nvSpPr>
        <dsp:cNvPr id="0" name=""/>
        <dsp:cNvSpPr/>
      </dsp:nvSpPr>
      <dsp:spPr>
        <a:xfrm>
          <a:off x="3293291" y="1219199"/>
          <a:ext cx="3361307" cy="16256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1600" b="1" kern="1200" dirty="0" smtClean="0">
              <a:solidFill>
                <a:schemeClr val="tx1">
                  <a:lumMod val="95000"/>
                  <a:lumOff val="5000"/>
                </a:schemeClr>
              </a:solidFill>
            </a:rPr>
            <a:t>将定期（一年或两年）评估规划；当出现特殊情况时，随时评估并进行相应的调整。</a:t>
          </a:r>
          <a:endParaRPr lang="zh-CN" altLang="en-US" sz="1600" b="1" kern="1200" dirty="0">
            <a:solidFill>
              <a:schemeClr val="tx1">
                <a:lumMod val="95000"/>
                <a:lumOff val="5000"/>
              </a:schemeClr>
            </a:solidFill>
          </a:endParaRPr>
        </a:p>
      </dsp:txBody>
      <dsp:txXfrm>
        <a:off x="3293291" y="1219199"/>
        <a:ext cx="3361307" cy="1625600"/>
      </dsp:txXfrm>
    </dsp:sp>
    <dsp:sp modelId="{3863F20F-D245-41A5-8500-5335022B59EE}">
      <dsp:nvSpPr>
        <dsp:cNvPr id="0" name=""/>
        <dsp:cNvSpPr/>
      </dsp:nvSpPr>
      <dsp:spPr>
        <a:xfrm>
          <a:off x="6684680" y="1219199"/>
          <a:ext cx="2452365" cy="16256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 smtClean="0">
              <a:solidFill>
                <a:schemeClr val="tx1">
                  <a:lumMod val="95000"/>
                  <a:lumOff val="5000"/>
                </a:schemeClr>
              </a:solidFill>
            </a:rPr>
            <a:t>1</a:t>
          </a:r>
          <a:r>
            <a:rPr lang="zh-CN" sz="1600" b="1" kern="1200" dirty="0" smtClean="0">
              <a:solidFill>
                <a:schemeClr val="tx1">
                  <a:lumMod val="95000"/>
                  <a:lumOff val="5000"/>
                </a:schemeClr>
              </a:solidFill>
            </a:rPr>
            <a:t>、了解与现在是的差距</a:t>
          </a:r>
          <a:endParaRPr lang="en-US" altLang="zh-CN" sz="1600" b="1" kern="1200" dirty="0" smtClean="0">
            <a:solidFill>
              <a:schemeClr val="tx1">
                <a:lumMod val="95000"/>
                <a:lumOff val="5000"/>
              </a:schemeClr>
            </a:solidFill>
          </a:endParaRP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 smtClean="0">
              <a:solidFill>
                <a:schemeClr val="tx1">
                  <a:lumMod val="95000"/>
                  <a:lumOff val="5000"/>
                </a:schemeClr>
              </a:solidFill>
            </a:rPr>
            <a:t>2</a:t>
          </a:r>
          <a:r>
            <a:rPr lang="zh-CN" sz="1600" b="1" kern="1200" dirty="0" smtClean="0">
              <a:solidFill>
                <a:schemeClr val="tx1">
                  <a:lumMod val="95000"/>
                  <a:lumOff val="5000"/>
                </a:schemeClr>
              </a:solidFill>
            </a:rPr>
            <a:t>、提出缩小差距的办法  </a:t>
          </a:r>
          <a:endParaRPr lang="zh-CN" sz="1600" kern="1200" dirty="0">
            <a:solidFill>
              <a:schemeClr val="tx1">
                <a:lumMod val="95000"/>
                <a:lumOff val="5000"/>
              </a:schemeClr>
            </a:solidFill>
          </a:endParaRPr>
        </a:p>
      </dsp:txBody>
      <dsp:txXfrm>
        <a:off x="6684680" y="1219199"/>
        <a:ext cx="2452365" cy="162560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5">
  <dgm:title val=""/>
  <dgm:desc val=""/>
  <dgm:catLst>
    <dgm:cat type="cycle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fact="-1"/>
          <dgm:constr type="diam" for="ch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2"/>
                <dgm:constr type="endPad" refType="connDist" fact="0.2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matrix3">
  <dgm:title val=""/>
  <dgm:desc val=""/>
  <dgm:catLst>
    <dgm:cat type="matrix" pri="1000"/>
    <dgm:cat type="convert" pri="18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0" destOrd="0"/>
        <dgm:cxn modelId="8" srcId="0" destId="4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matrix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29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71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29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71"/>
          <dgm:constr type="ctrY" for="ch" forName="quad4" refType="h" fact="0.71"/>
          <dgm:constr type="primFontSz" for="des" ptType="node" op="equ" val="65"/>
        </dgm:constrLst>
      </dgm:if>
      <dgm:else name="Name2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71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29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71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29"/>
          <dgm:constr type="ctrY" for="ch" forName="quad4" refType="h" fact="0.71"/>
          <dgm:constr type="primFontSz" for="des" ptType="node" op="equ" val="65"/>
        </dgm:constrLst>
      </dgm:else>
    </dgm:choose>
    <dgm:ruleLst/>
    <dgm:choose name="Name3">
      <dgm:if name="Name4" axis="ch" ptType="node" func="cnt" op="gte" val="1">
        <dgm:layoutNode name="diamond" styleLbl="bgShp">
          <dgm:alg type="sp"/>
          <dgm:shape xmlns:r="http://schemas.openxmlformats.org/officeDocument/2006/relationships" type="diamond" r:blip="">
            <dgm:adjLst/>
          </dgm:shape>
          <dgm:presOf/>
          <dgm:constrLst>
            <dgm:constr type="w" refType="h" op="equ"/>
          </dgm:constrLst>
          <dgm:ruleLst/>
        </dgm:layoutNode>
        <dgm:layoutNode name="quad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3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4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5"/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5">
  <dgm:title val=""/>
  <dgm:desc val=""/>
  <dgm:catLst>
    <dgm:cat type="3D" pri="11500"/>
  </dgm:catLst>
  <dgm:scene3d>
    <a:camera prst="isometricOffAxis2Left" zoom="95000"/>
    <a:lightRig rig="flat" dir="t"/>
  </dgm:scene3d>
  <dgm:styleLbl name="node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715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81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52400" extrusionH="1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38100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3810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400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150"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63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4005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40050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4005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15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AB874E8-C14B-432B-BCBC-9718F7EC17FF}" type="datetimeFigureOut">
              <a:rPr lang="zh-CN" altLang="en-US" smtClean="0"/>
              <a:pPr/>
              <a:t>2014/5/23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6FAF54B-6E25-44B9-BFAC-A97EF06E0D1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FAF54B-6E25-44B9-BFAC-A97EF06E0D15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标题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副标题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2014/5/23</a:t>
            </a:fld>
            <a:endParaRPr lang="zh-CN" altLang="en-US"/>
          </a:p>
        </p:txBody>
      </p:sp>
      <p:sp>
        <p:nvSpPr>
          <p:cNvPr id="2" name="页脚占位符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5" name="灯片编号占位符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2014/5/23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2014/5/23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标题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27" name="内容占位符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5" name="日期占位符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2014/5/23</a:t>
            </a:fld>
            <a:endParaRPr lang="zh-CN" altLang="en-US"/>
          </a:p>
        </p:txBody>
      </p:sp>
      <p:sp>
        <p:nvSpPr>
          <p:cNvPr id="19" name="页脚占位符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6" name="灯片编号占位符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9" name="日期占位符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2014/5/23</a:t>
            </a:fld>
            <a:endParaRPr lang="zh-CN" altLang="en-US"/>
          </a:p>
        </p:txBody>
      </p:sp>
      <p:sp>
        <p:nvSpPr>
          <p:cNvPr id="11" name="页脚占位符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6" name="灯片编号占位符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标题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4" name="内容占位符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3" name="内容占位符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1" name="日期占位符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2014/5/23</a:t>
            </a:fld>
            <a:endParaRPr lang="zh-CN" altLang="en-US"/>
          </a:p>
        </p:txBody>
      </p:sp>
      <p:sp>
        <p:nvSpPr>
          <p:cNvPr id="10" name="页脚占位符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1" name="灯片编号占位符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标题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25" name="文本占位符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8" name="内容占位符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2014/5/23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标题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2" name="日期占位符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2014/5/23</a:t>
            </a:fld>
            <a:endParaRPr lang="zh-CN" altLang="en-US"/>
          </a:p>
        </p:txBody>
      </p:sp>
      <p:sp>
        <p:nvSpPr>
          <p:cNvPr id="21" name="页脚占位符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2014/5/23</a:t>
            </a:fld>
            <a:endParaRPr lang="zh-CN" altLang="en-US"/>
          </a:p>
        </p:txBody>
      </p:sp>
      <p:sp>
        <p:nvSpPr>
          <p:cNvPr id="24" name="页脚占位符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直接连接符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标题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26" name="文本占位符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4" name="内容占位符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5" name="日期占位符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2014/5/23</a:t>
            </a:fld>
            <a:endParaRPr lang="zh-CN" altLang="en-US"/>
          </a:p>
        </p:txBody>
      </p:sp>
      <p:sp>
        <p:nvSpPr>
          <p:cNvPr id="29" name="页脚占位符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图片占位符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2014/5/23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1" name="灯片编号占位符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7" name="标题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26" name="文本占位符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7030A0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1" name="日期占位符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2014/5/23</a:t>
            </a:fld>
            <a:endParaRPr lang="zh-CN" altLang="en-US"/>
          </a:p>
        </p:txBody>
      </p:sp>
      <p:sp>
        <p:nvSpPr>
          <p:cNvPr id="28" name="页脚占位符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标题占位符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直接连接符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diagramLayout" Target="../diagrams/layout2.xml"/><Relationship Id="rId7" Type="http://schemas.openxmlformats.org/officeDocument/2006/relationships/image" Target="../media/image5.jpe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10" Type="http://schemas.openxmlformats.org/officeDocument/2006/relationships/image" Target="../media/image8.jpeg"/><Relationship Id="rId4" Type="http://schemas.openxmlformats.org/officeDocument/2006/relationships/diagramQuickStyle" Target="../diagrams/quickStyle2.xml"/><Relationship Id="rId9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6.xml"/><Relationship Id="rId3" Type="http://schemas.openxmlformats.org/officeDocument/2006/relationships/diagramLayout" Target="../diagrams/layout5.xml"/><Relationship Id="rId7" Type="http://schemas.openxmlformats.org/officeDocument/2006/relationships/diagramData" Target="../diagrams/data6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5.xml"/><Relationship Id="rId11" Type="http://schemas.microsoft.com/office/2007/relationships/diagramDrawing" Target="../diagrams/drawing6.xml"/><Relationship Id="rId5" Type="http://schemas.openxmlformats.org/officeDocument/2006/relationships/diagramColors" Target="../diagrams/colors5.xml"/><Relationship Id="rId10" Type="http://schemas.openxmlformats.org/officeDocument/2006/relationships/diagramColors" Target="../diagrams/colors6.xml"/><Relationship Id="rId4" Type="http://schemas.openxmlformats.org/officeDocument/2006/relationships/diagramQuickStyle" Target="../diagrams/quickStyle5.xml"/><Relationship Id="rId9" Type="http://schemas.openxmlformats.org/officeDocument/2006/relationships/diagramQuickStyle" Target="../diagrams/quickStyle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20071063292486_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" y="0"/>
            <a:ext cx="9144001" cy="6857999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23000"/>
              </a:srgbClr>
            </a:outerShdw>
          </a:effectLst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060849"/>
            <a:ext cx="7772400" cy="1539602"/>
          </a:xfrm>
        </p:spPr>
        <p:txBody>
          <a:bodyPr>
            <a:normAutofit/>
          </a:bodyPr>
          <a:lstStyle/>
          <a:p>
            <a:r>
              <a:rPr lang="zh-CN" altLang="en-US" sz="6600" dirty="0" smtClean="0">
                <a:solidFill>
                  <a:schemeClr val="accent4">
                    <a:lumMod val="50000"/>
                  </a:schemeClr>
                </a:solidFill>
                <a:latin typeface="华文行楷" pitchFamily="2" charset="-122"/>
                <a:ea typeface="华文行楷" pitchFamily="2" charset="-122"/>
              </a:rPr>
              <a:t>飞翔的人生</a:t>
            </a:r>
            <a:endParaRPr lang="zh-CN" altLang="en-US" sz="6600" dirty="0">
              <a:solidFill>
                <a:schemeClr val="accent4">
                  <a:lumMod val="50000"/>
                </a:schemeClr>
              </a:solidFill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763000" cy="1415008"/>
          </a:xfrm>
        </p:spPr>
        <p:txBody>
          <a:bodyPr>
            <a:normAutofit fontScale="40000" lnSpcReduction="20000"/>
          </a:bodyPr>
          <a:lstStyle/>
          <a:p>
            <a:r>
              <a:rPr lang="zh-CN" altLang="zh-CN" sz="5600" b="1" dirty="0" smtClean="0">
                <a:solidFill>
                  <a:schemeClr val="tx1"/>
                </a:solidFill>
                <a:latin typeface="+mn-ea"/>
              </a:rPr>
              <a:t>参赛单位</a:t>
            </a:r>
            <a:r>
              <a:rPr lang="en-US" altLang="zh-CN" sz="5600" b="1" dirty="0" smtClean="0">
                <a:solidFill>
                  <a:schemeClr val="tx1"/>
                </a:solidFill>
                <a:latin typeface="+mn-ea"/>
              </a:rPr>
              <a:t>: 313</a:t>
            </a:r>
            <a:r>
              <a:rPr lang="zh-CN" altLang="zh-CN" sz="5600" b="1" dirty="0" smtClean="0">
                <a:solidFill>
                  <a:schemeClr val="tx1"/>
                </a:solidFill>
                <a:latin typeface="+mn-ea"/>
              </a:rPr>
              <a:t>商英</a:t>
            </a:r>
            <a:r>
              <a:rPr lang="en-US" altLang="zh-CN" sz="5600" b="1" dirty="0" smtClean="0">
                <a:solidFill>
                  <a:schemeClr val="tx1"/>
                </a:solidFill>
                <a:latin typeface="+mn-ea"/>
              </a:rPr>
              <a:t>1</a:t>
            </a:r>
            <a:r>
              <a:rPr lang="zh-CN" altLang="zh-CN" sz="5600" b="1" dirty="0" smtClean="0">
                <a:solidFill>
                  <a:schemeClr val="tx1"/>
                </a:solidFill>
                <a:latin typeface="+mn-ea"/>
              </a:rPr>
              <a:t>班</a:t>
            </a:r>
            <a:endParaRPr lang="zh-CN" altLang="zh-CN" sz="5600" dirty="0" smtClean="0">
              <a:solidFill>
                <a:schemeClr val="tx1"/>
              </a:solidFill>
              <a:latin typeface="+mn-ea"/>
            </a:endParaRPr>
          </a:p>
          <a:p>
            <a:r>
              <a:rPr lang="zh-CN" altLang="zh-CN" sz="5600" b="1" dirty="0" smtClean="0">
                <a:solidFill>
                  <a:schemeClr val="tx1"/>
                </a:solidFill>
                <a:latin typeface="+mn-ea"/>
              </a:rPr>
              <a:t>参赛作者：吴丹娜</a:t>
            </a:r>
            <a:endParaRPr lang="zh-CN" altLang="zh-CN" sz="5600" dirty="0" smtClean="0">
              <a:solidFill>
                <a:schemeClr val="tx1"/>
              </a:solidFill>
              <a:latin typeface="+mn-ea"/>
            </a:endParaRPr>
          </a:p>
          <a:p>
            <a:r>
              <a:rPr lang="zh-CN" altLang="en-US" sz="5600" b="1" dirty="0" smtClean="0">
                <a:solidFill>
                  <a:schemeClr val="tx1"/>
                </a:solidFill>
                <a:latin typeface="+mn-ea"/>
              </a:rPr>
              <a:t>联系电话：</a:t>
            </a:r>
            <a:r>
              <a:rPr lang="en-US" altLang="zh-CN" sz="5600" b="1" dirty="0" smtClean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13450126561/66561</a:t>
            </a:r>
          </a:p>
          <a:p>
            <a:r>
              <a:rPr lang="zh-CN" altLang="en-US" sz="5600" b="1" dirty="0" smtClean="0">
                <a:solidFill>
                  <a:schemeClr val="tx1"/>
                </a:solidFill>
                <a:latin typeface="+mn-ea"/>
              </a:rPr>
              <a:t>邮箱：</a:t>
            </a:r>
            <a:r>
              <a:rPr lang="en-US" altLang="zh-CN" sz="5600" b="1" dirty="0" smtClean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980370462@qq.com</a:t>
            </a:r>
            <a:endParaRPr lang="zh-CN" altLang="zh-CN" sz="5600" dirty="0" smtClean="0">
              <a:solidFill>
                <a:schemeClr val="tx1"/>
              </a:solidFill>
              <a:latin typeface="Consolas" pitchFamily="49" charset="0"/>
              <a:cs typeface="Consolas" pitchFamily="49" charset="0"/>
            </a:endParaRPr>
          </a:p>
          <a:p>
            <a:endParaRPr lang="zh-CN" altLang="en-US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260648"/>
            <a:ext cx="8686800" cy="841248"/>
          </a:xfrm>
        </p:spPr>
        <p:txBody>
          <a:bodyPr>
            <a:noAutofit/>
          </a:bodyPr>
          <a:lstStyle/>
          <a:p>
            <a:r>
              <a:rPr lang="zh-CN" altLang="en-US" sz="60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+mn-ea"/>
                <a:ea typeface="+mn-ea"/>
              </a:rPr>
              <a:t>计划修正与备选方案</a:t>
            </a:r>
            <a:endParaRPr lang="zh-CN" altLang="en-US" sz="60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2699792" y="1331477"/>
            <a:ext cx="6048672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Arial" pitchFamily="34" charset="0"/>
              </a:rPr>
              <a:t>一旦出现这种情况，我得长期目标有可能就无法实现，这样我的整个人生目标也就发生改变，所以我分为两个具体小点：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宋体" pitchFamily="2" charset="-122"/>
              <a:ea typeface="宋体" pitchFamily="2" charset="-122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Arial" pitchFamily="34" charset="0"/>
              </a:rPr>
              <a:t>1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Arial" pitchFamily="34" charset="0"/>
              </a:rPr>
              <a:t>）我将会继续学习，争取多一年的学习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宋体" pitchFamily="2" charset="-122"/>
              <a:ea typeface="宋体" pitchFamily="2" charset="-122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Arial" pitchFamily="34" charset="0"/>
              </a:rPr>
              <a:t>2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Arial" pitchFamily="34" charset="0"/>
              </a:rPr>
              <a:t>）我将直接踏入社会工作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宋体" pitchFamily="2" charset="-122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23554" name="Rectangle 2"/>
          <p:cNvSpPr>
            <a:spLocks noChangeArrowheads="1"/>
          </p:cNvSpPr>
          <p:nvPr/>
        </p:nvSpPr>
        <p:spPr bwMode="auto">
          <a:xfrm>
            <a:off x="2339752" y="3356992"/>
            <a:ext cx="6624736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如果我不能顺利进外企中从事专业工作。我会选择进入销售营销行列，因为我在校期间我从事的商务专业有涉及市场营销学的学习，拥有一定的知识基础，并且这期间我曾在碧桂园房地产担任过销售助理，拥有一定的销售经验，所以我会选择参加更多方面去学习接触销售这一行业的服务，并从事该</a:t>
            </a:r>
            <a:r>
              <a:rPr kumimoji="0" lang="zh-CN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类工作。</a:t>
            </a:r>
            <a:endParaRPr kumimoji="0" lang="zh-CN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宋体" pitchFamily="2" charset="-122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179512" y="1844824"/>
            <a:ext cx="1512168" cy="115212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rgbClr val="000000"/>
                </a:solidFill>
                <a:latin typeface="Arial" pitchFamily="34" charset="0"/>
                <a:ea typeface="宋体" pitchFamily="2" charset="-122"/>
                <a:cs typeface="Arial" pitchFamily="34" charset="0"/>
              </a:rPr>
              <a:t>专插本失败</a:t>
            </a:r>
            <a:endParaRPr lang="zh-CN" altLang="en-US" dirty="0"/>
          </a:p>
        </p:txBody>
      </p:sp>
      <p:sp>
        <p:nvSpPr>
          <p:cNvPr id="8" name="圆角矩形 7"/>
          <p:cNvSpPr/>
          <p:nvPr/>
        </p:nvSpPr>
        <p:spPr>
          <a:xfrm>
            <a:off x="179512" y="4365104"/>
            <a:ext cx="1368152" cy="115212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宋体" pitchFamily="2" charset="-122"/>
                <a:ea typeface="宋体" pitchFamily="2" charset="-122"/>
              </a:rPr>
              <a:t>不能进入外企工作</a:t>
            </a:r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9" name="燕尾形 8"/>
          <p:cNvSpPr/>
          <p:nvPr/>
        </p:nvSpPr>
        <p:spPr>
          <a:xfrm>
            <a:off x="1979712" y="2132856"/>
            <a:ext cx="432048" cy="504056"/>
          </a:xfrm>
          <a:prstGeom prst="chevron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0" name="燕尾形 9"/>
          <p:cNvSpPr/>
          <p:nvPr/>
        </p:nvSpPr>
        <p:spPr>
          <a:xfrm>
            <a:off x="1763688" y="4653136"/>
            <a:ext cx="360040" cy="504056"/>
          </a:xfrm>
          <a:prstGeom prst="chevron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235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3553" grpId="0"/>
      <p:bldP spid="23554" grpId="0"/>
      <p:bldP spid="7" grpId="0" animBg="1"/>
      <p:bldP spid="8" grpId="0" animBg="1"/>
      <p:bldP spid="9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1520" y="1988840"/>
            <a:ext cx="8136904" cy="2592288"/>
          </a:xfrm>
        </p:spPr>
        <p:txBody>
          <a:bodyPr>
            <a:noAutofit/>
          </a:bodyPr>
          <a:lstStyle/>
          <a:p>
            <a:pPr algn="ctr"/>
            <a:r>
              <a:rPr lang="zh-CN" altLang="en-US" sz="7200" dirty="0" smtClean="0"/>
              <a:t>感谢您的观赏</a:t>
            </a:r>
            <a:endParaRPr lang="zh-CN" altLang="en-US" sz="7200" dirty="0"/>
          </a:p>
        </p:txBody>
      </p:sp>
      <p:sp>
        <p:nvSpPr>
          <p:cNvPr id="3" name="矩形 2"/>
          <p:cNvSpPr/>
          <p:nvPr/>
        </p:nvSpPr>
        <p:spPr>
          <a:xfrm>
            <a:off x="4133418" y="3244334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zh-CN" altLang="en-US" dirty="0"/>
          </a:p>
        </p:txBody>
      </p:sp>
      <p:sp>
        <p:nvSpPr>
          <p:cNvPr id="4" name="标题 1"/>
          <p:cNvSpPr txBox="1">
            <a:spLocks/>
          </p:cNvSpPr>
          <p:nvPr/>
        </p:nvSpPr>
        <p:spPr>
          <a:xfrm>
            <a:off x="2915816" y="1844824"/>
            <a:ext cx="6718520" cy="1531640"/>
          </a:xfrm>
          <a:prstGeom prst="rect">
            <a:avLst/>
          </a:prstGeom>
        </p:spPr>
        <p:txBody>
          <a:bodyPr vert="horz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7200" b="0" i="0" u="none" strike="noStrike" kern="1200" cap="all" spc="0" normalizeH="0" baseline="0" noProof="0" dirty="0">
              <a:ln>
                <a:noFill/>
              </a:ln>
              <a:solidFill>
                <a:schemeClr val="tx2"/>
              </a:solidFill>
              <a:effectLst>
                <a:reflection blurRad="12700" stA="48000" endA="300" endPos="55000" dir="5400000" sy="-9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标题 1"/>
          <p:cNvSpPr txBox="1">
            <a:spLocks/>
          </p:cNvSpPr>
          <p:nvPr/>
        </p:nvSpPr>
        <p:spPr>
          <a:xfrm>
            <a:off x="683568" y="2708920"/>
            <a:ext cx="6718520" cy="1459632"/>
          </a:xfrm>
          <a:prstGeom prst="rect">
            <a:avLst/>
          </a:prstGeom>
        </p:spPr>
        <p:txBody>
          <a:bodyPr vert="horz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7200" b="0" i="0" u="none" strike="noStrike" kern="1200" cap="all" spc="0" normalizeH="0" baseline="0" noProof="0" dirty="0">
              <a:ln>
                <a:noFill/>
              </a:ln>
              <a:solidFill>
                <a:schemeClr val="tx2"/>
              </a:solidFill>
              <a:effectLst>
                <a:reflection blurRad="12700" stA="48000" endA="300" endPos="55000" dir="5400000" sy="-9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标题 1"/>
          <p:cNvSpPr txBox="1">
            <a:spLocks/>
          </p:cNvSpPr>
          <p:nvPr/>
        </p:nvSpPr>
        <p:spPr>
          <a:xfrm>
            <a:off x="454152" y="609600"/>
            <a:ext cx="6718520" cy="1459632"/>
          </a:xfrm>
          <a:prstGeom prst="rect">
            <a:avLst/>
          </a:prstGeom>
        </p:spPr>
        <p:txBody>
          <a:bodyPr vert="horz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7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Thanks</a:t>
            </a:r>
            <a:endParaRPr kumimoji="0" lang="zh-CN" altLang="en-US" sz="7200" b="0" i="0" u="none" strike="noStrike" kern="1200" cap="all" spc="0" normalizeH="0" baseline="0" noProof="0" dirty="0">
              <a:ln>
                <a:noFill/>
              </a:ln>
              <a:solidFill>
                <a:schemeClr val="tx2"/>
              </a:solidFill>
              <a:effectLst>
                <a:reflection blurRad="12700" stA="48000" endA="300" endPos="55000" dir="5400000" sy="-9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QQ图片20140519150508.jpg"/>
          <p:cNvPicPr>
            <a:picLocks noChangeAspect="1"/>
          </p:cNvPicPr>
          <p:nvPr/>
        </p:nvPicPr>
        <p:blipFill>
          <a:blip r:embed="rId2" cstate="print"/>
          <a:srcRect l="22850" r="9290" b="5775"/>
          <a:stretch>
            <a:fillRect/>
          </a:stretch>
        </p:blipFill>
        <p:spPr>
          <a:xfrm>
            <a:off x="7092280" y="260648"/>
            <a:ext cx="1872208" cy="52546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zh-CN" altLang="en-US" sz="4800" dirty="0" smtClean="0">
                <a:latin typeface="华文行楷" pitchFamily="2" charset="-122"/>
                <a:ea typeface="华文行楷" pitchFamily="2" charset="-122"/>
              </a:rPr>
              <a:t>个人资料</a:t>
            </a:r>
            <a:endParaRPr lang="zh-CN" altLang="en-US" sz="4800" dirty="0"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556792"/>
            <a:ext cx="8820472" cy="5544616"/>
          </a:xfrm>
        </p:spPr>
        <p:txBody>
          <a:bodyPr>
            <a:normAutofit/>
          </a:bodyPr>
          <a:lstStyle/>
          <a:p>
            <a:r>
              <a:rPr lang="zh-CN" altLang="zh-CN" dirty="0" smtClean="0">
                <a:latin typeface="+mn-ea"/>
              </a:rPr>
              <a:t>姓</a:t>
            </a:r>
            <a:r>
              <a:rPr lang="en-US" altLang="zh-CN" dirty="0" smtClean="0">
                <a:latin typeface="+mn-ea"/>
              </a:rPr>
              <a:t>    </a:t>
            </a:r>
            <a:r>
              <a:rPr lang="zh-CN" altLang="zh-CN" dirty="0" smtClean="0">
                <a:latin typeface="+mn-ea"/>
              </a:rPr>
              <a:t>名：吴丹娜</a:t>
            </a:r>
          </a:p>
          <a:p>
            <a:r>
              <a:rPr lang="zh-CN" altLang="zh-CN" dirty="0" smtClean="0">
                <a:latin typeface="+mn-ea"/>
              </a:rPr>
              <a:t>学</a:t>
            </a:r>
            <a:r>
              <a:rPr lang="en-US" altLang="zh-CN" dirty="0" smtClean="0">
                <a:latin typeface="+mn-ea"/>
              </a:rPr>
              <a:t>    </a:t>
            </a:r>
            <a:r>
              <a:rPr lang="zh-CN" altLang="zh-CN" dirty="0" smtClean="0">
                <a:latin typeface="+mn-ea"/>
              </a:rPr>
              <a:t>校：广东石油化工学院高州师范学院</a:t>
            </a:r>
          </a:p>
          <a:p>
            <a:r>
              <a:rPr lang="zh-CN" altLang="zh-CN" dirty="0" smtClean="0">
                <a:latin typeface="+mn-ea"/>
              </a:rPr>
              <a:t>系</a:t>
            </a:r>
            <a:r>
              <a:rPr lang="en-US" altLang="zh-CN" dirty="0" smtClean="0">
                <a:latin typeface="+mn-ea"/>
              </a:rPr>
              <a:t>    </a:t>
            </a:r>
            <a:r>
              <a:rPr lang="zh-CN" altLang="zh-CN" dirty="0" smtClean="0">
                <a:latin typeface="+mn-ea"/>
              </a:rPr>
              <a:t>别：经济管理系</a:t>
            </a:r>
          </a:p>
          <a:p>
            <a:r>
              <a:rPr lang="zh-CN" altLang="zh-CN" dirty="0" smtClean="0">
                <a:latin typeface="+mn-ea"/>
              </a:rPr>
              <a:t>籍</a:t>
            </a:r>
            <a:r>
              <a:rPr lang="en-US" altLang="zh-CN" dirty="0" smtClean="0">
                <a:latin typeface="+mn-ea"/>
              </a:rPr>
              <a:t>    </a:t>
            </a:r>
            <a:r>
              <a:rPr lang="zh-CN" altLang="zh-CN" dirty="0" smtClean="0">
                <a:latin typeface="+mn-ea"/>
              </a:rPr>
              <a:t>贯：广东饶平市</a:t>
            </a:r>
          </a:p>
          <a:p>
            <a:r>
              <a:rPr lang="zh-CN" altLang="zh-CN" dirty="0" smtClean="0">
                <a:latin typeface="+mn-ea"/>
              </a:rPr>
              <a:t>政治面貌：团员</a:t>
            </a:r>
          </a:p>
          <a:p>
            <a:r>
              <a:rPr lang="zh-CN" altLang="zh-CN" dirty="0" smtClean="0">
                <a:latin typeface="+mn-ea"/>
              </a:rPr>
              <a:t>专</a:t>
            </a:r>
            <a:r>
              <a:rPr lang="en-US" altLang="zh-CN" dirty="0" smtClean="0">
                <a:latin typeface="+mn-ea"/>
              </a:rPr>
              <a:t>    </a:t>
            </a:r>
            <a:r>
              <a:rPr lang="zh-CN" altLang="zh-CN" dirty="0" smtClean="0">
                <a:latin typeface="+mn-ea"/>
              </a:rPr>
              <a:t>业：商英（专科）</a:t>
            </a:r>
            <a:endParaRPr lang="en-US" altLang="zh-CN" dirty="0" smtClean="0">
              <a:latin typeface="+mn-ea"/>
            </a:endParaRPr>
          </a:p>
          <a:p>
            <a:r>
              <a:rPr lang="zh-CN" altLang="zh-CN" dirty="0" smtClean="0">
                <a:latin typeface="+mn-ea"/>
              </a:rPr>
              <a:t>职业目标：成为一名企业</a:t>
            </a:r>
            <a:r>
              <a:rPr lang="zh-CN" altLang="zh-CN" dirty="0" smtClean="0"/>
              <a:t>业务员或是外企工作</a:t>
            </a:r>
            <a:r>
              <a:rPr lang="zh-CN" altLang="en-US" dirty="0" smtClean="0"/>
              <a:t>人员</a:t>
            </a:r>
            <a:endParaRPr lang="zh-CN" altLang="en-US" dirty="0">
              <a:latin typeface="+mn-ea"/>
            </a:endParaRPr>
          </a:p>
        </p:txBody>
      </p:sp>
    </p:spTree>
  </p:cSld>
  <p:clrMapOvr>
    <a:masterClrMapping/>
  </p:clrMapOvr>
  <p:transition advClick="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图示 1"/>
          <p:cNvGraphicFramePr/>
          <p:nvPr/>
        </p:nvGraphicFramePr>
        <p:xfrm>
          <a:off x="0" y="332656"/>
          <a:ext cx="8820472" cy="60932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矩形 2"/>
          <p:cNvSpPr/>
          <p:nvPr/>
        </p:nvSpPr>
        <p:spPr>
          <a:xfrm>
            <a:off x="3131840" y="2276872"/>
            <a:ext cx="2839704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6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reflection blurRad="12700" stA="28000" endPos="45000" dist="1000" dir="5400000" sy="-100000" algn="bl" rotWithShape="0"/>
                </a:effectLst>
                <a:latin typeface="宋体" pitchFamily="2" charset="-122"/>
                <a:ea typeface="宋体" pitchFamily="2" charset="-122"/>
              </a:rPr>
              <a:t>飞翔的人生</a:t>
            </a:r>
            <a:endParaRPr lang="zh-CN" altLang="en-US" sz="6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reflection blurRad="12700" stA="28000" endPos="45000" dist="1000" dir="5400000" sy="-100000" algn="bl" rotWithShape="0"/>
              </a:effectLst>
              <a:latin typeface="宋体" pitchFamily="2" charset="-122"/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95536" y="404664"/>
            <a:ext cx="3262433" cy="10156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softEdge rad="635000"/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6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自我认知</a:t>
            </a:r>
            <a:endParaRPr lang="zh-CN" altLang="en-US" sz="6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tx1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1668757"/>
            <a:ext cx="9144000" cy="42780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tabLst>
                <a:tab pos="227013" algn="l"/>
              </a:tabLst>
            </a:pPr>
            <a:r>
              <a:rPr kumimoji="0" lang="en-US" altLang="zh-CN" sz="4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/>
                <a:ea typeface="宋体" pitchFamily="2" charset="-122"/>
                <a:cs typeface="Times New Roman" pitchFamily="18" charset="0"/>
              </a:rPr>
              <a:t>1.</a:t>
            </a:r>
            <a:r>
              <a:rPr kumimoji="0" lang="zh-CN" altLang="en-US" sz="4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个人特征 </a:t>
            </a:r>
            <a:r>
              <a:rPr kumimoji="0" lang="en-US" altLang="zh-CN" sz="4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:</a:t>
            </a:r>
            <a:r>
              <a:rPr lang="en-US" altLang="zh-CN" sz="4000" b="1" dirty="0" smtClean="0"/>
              <a:t> </a:t>
            </a:r>
            <a:r>
              <a:rPr lang="en-US" altLang="zh-CN" sz="4000" dirty="0" smtClean="0">
                <a:latin typeface="Consolas" pitchFamily="49" charset="0"/>
                <a:cs typeface="Consolas" pitchFamily="49" charset="0"/>
              </a:rPr>
              <a:t>characteristic</a:t>
            </a:r>
            <a:endParaRPr kumimoji="0" lang="en-US" altLang="zh-CN" sz="400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onsolas" pitchFamily="49" charset="0"/>
              <a:ea typeface="宋体" pitchFamily="2" charset="-122"/>
              <a:cs typeface="Consolas" pitchFamily="49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7013" algn="l"/>
              </a:tabLst>
            </a:pP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itchFamily="2" charset="-122"/>
              </a:rPr>
              <a:t>(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itchFamily="2" charset="-122"/>
              </a:rPr>
              <a:t>个人性格及办事能力）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ea"/>
              <a:cs typeface="宋体" pitchFamily="2" charset="-122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tabLst>
                <a:tab pos="227013" algn="l"/>
              </a:tabLst>
            </a:pPr>
            <a:r>
              <a:rPr kumimoji="0" lang="en-US" altLang="zh-CN" sz="4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2.</a:t>
            </a:r>
            <a:r>
              <a:rPr kumimoji="0" lang="zh-CN" altLang="en-US" sz="4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人际关系 </a:t>
            </a:r>
            <a:r>
              <a:rPr kumimoji="0" lang="en-US" altLang="zh-CN" sz="4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:</a:t>
            </a:r>
            <a:r>
              <a:rPr lang="en-US" altLang="zh-CN" sz="4000" b="1" dirty="0" smtClean="0"/>
              <a:t> </a:t>
            </a:r>
            <a:r>
              <a:rPr lang="en-US" altLang="zh-CN" sz="4000" dirty="0" smtClean="0">
                <a:latin typeface="Consolas" pitchFamily="49" charset="0"/>
                <a:cs typeface="Consolas" pitchFamily="49" charset="0"/>
              </a:rPr>
              <a:t>personal</a:t>
            </a:r>
            <a:r>
              <a:rPr lang="en-US" altLang="zh-CN" sz="4000" b="1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altLang="zh-CN" sz="4000" dirty="0" smtClean="0">
                <a:latin typeface="Consolas" pitchFamily="49" charset="0"/>
                <a:cs typeface="Consolas" pitchFamily="49" charset="0"/>
              </a:rPr>
              <a:t>relations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7013" algn="l"/>
              </a:tabLst>
            </a:pP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宋体" pitchFamily="2" charset="-122"/>
              </a:rPr>
              <a:t>（个人人际交际圈）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+mn-ea"/>
              <a:cs typeface="宋体" pitchFamily="2" charset="-122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7013" algn="l"/>
              </a:tabLst>
            </a:pPr>
            <a:r>
              <a:rPr kumimoji="0" lang="en-US" altLang="zh-CN" sz="4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3.</a:t>
            </a:r>
            <a:r>
              <a:rPr kumimoji="0" lang="zh-CN" altLang="en-US" sz="4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能力倾向 </a:t>
            </a:r>
            <a:r>
              <a:rPr kumimoji="0" lang="en-US" altLang="zh-CN" sz="4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:  </a:t>
            </a:r>
            <a:r>
              <a:rPr kumimoji="0" lang="en-US" altLang="zh-CN" sz="4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Consolas" pitchFamily="49" charset="0"/>
              </a:rPr>
              <a:t>aptitude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227013" algn="l"/>
              </a:tabLst>
            </a:pP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（</a:t>
            </a:r>
            <a:r>
              <a:rPr lang="zh-CN" altLang="zh-CN" sz="2800" dirty="0" smtClean="0"/>
              <a:t>常规型劳动者</a:t>
            </a:r>
            <a:r>
              <a:rPr lang="zh-CN" altLang="en-US" sz="2800" dirty="0" smtClean="0"/>
              <a:t>的能力倾向）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7013" algn="l"/>
              </a:tabLst>
            </a:pPr>
            <a:r>
              <a:rPr kumimoji="0" lang="en-US" altLang="zh-CN" sz="4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4.</a:t>
            </a:r>
            <a:r>
              <a:rPr kumimoji="0" lang="zh-CN" altLang="en-US" sz="4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价值倾向</a:t>
            </a:r>
            <a:r>
              <a:rPr kumimoji="0" lang="zh-CN" altLang="en-US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 </a:t>
            </a:r>
            <a:r>
              <a:rPr kumimoji="0" lang="en-US" altLang="zh-CN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:  </a:t>
            </a:r>
            <a:r>
              <a:rPr kumimoji="0" lang="en-US" altLang="zh-CN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olas" pitchFamily="49" charset="0"/>
                <a:ea typeface="宋体" pitchFamily="2" charset="-122"/>
                <a:cs typeface="Consolas" pitchFamily="49" charset="0"/>
              </a:rPr>
              <a:t>value orientation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7013" algn="l"/>
              </a:tabLst>
            </a:pPr>
            <a:r>
              <a:rPr lang="zh-CN" altLang="en-US" sz="2800" dirty="0" smtClean="0">
                <a:latin typeface="+mn-ea"/>
                <a:cs typeface="Consolas" pitchFamily="49" charset="0"/>
              </a:rPr>
              <a:t>（职业价值观的确定及选择）</a:t>
            </a:r>
            <a:endParaRPr kumimoji="0" lang="zh-CN" alt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ea"/>
              <a:cs typeface="Consolas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0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10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10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10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500"/>
                                        <p:tgtEl>
                                          <p:spTgt spid="10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10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102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500"/>
                                        <p:tgtEl>
                                          <p:spTgt spid="102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404664"/>
            <a:ext cx="331236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</a:rPr>
              <a:t>职业分析</a:t>
            </a:r>
            <a:endParaRPr lang="zh-CN" altLang="en-US" sz="6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graphicFrame>
        <p:nvGraphicFramePr>
          <p:cNvPr id="3" name="图示 2"/>
          <p:cNvGraphicFramePr/>
          <p:nvPr/>
        </p:nvGraphicFramePr>
        <p:xfrm>
          <a:off x="611560" y="1340768"/>
          <a:ext cx="6936432" cy="48245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" name="图片 3" descr="MYXJ_20130904231131_save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95536" y="1556793"/>
            <a:ext cx="1458162" cy="19442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图片 4" descr="2013-09-07 12.33.46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6300192" y="1844824"/>
            <a:ext cx="2208246" cy="16561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图片 5" descr="1384675468863_7c0e8064-5305-4ba5-90da-3f74de93f9c2_by_filter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539552" y="4581128"/>
            <a:ext cx="1493912" cy="19918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图片 6" descr="1387004896100_b42a81fd-7be7-4f46-83b5-eca163235ab2_by_filter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6228184" y="4149080"/>
            <a:ext cx="2160240" cy="16201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3" grpId="0">
        <p:bldAsOne/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51520" y="404664"/>
            <a:ext cx="352839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</a:rPr>
              <a:t>职业认知</a:t>
            </a:r>
            <a:endParaRPr lang="zh-CN" altLang="en-US" sz="6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4" name="图片 3" descr="2012022802195049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512" y="1628800"/>
            <a:ext cx="5472608" cy="48965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aphicFrame>
        <p:nvGraphicFramePr>
          <p:cNvPr id="5" name="图示 4"/>
          <p:cNvGraphicFramePr/>
          <p:nvPr/>
        </p:nvGraphicFramePr>
        <p:xfrm>
          <a:off x="6156176" y="332656"/>
          <a:ext cx="2664296" cy="59766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Graphic spid="5" grpId="0">
        <p:bldAsOne/>
      </p:bldGraphic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476672"/>
            <a:ext cx="648072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</a:rPr>
              <a:t>职业生涯规划设计</a:t>
            </a:r>
            <a:endParaRPr lang="zh-CN" altLang="en-US" sz="6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95536" y="1772817"/>
            <a:ext cx="8928992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职业定位</a:t>
            </a:r>
            <a:r>
              <a:rPr lang="zh-CN" altLang="en-US" sz="3200" dirty="0" smtClean="0"/>
              <a:t>：</a:t>
            </a:r>
            <a:r>
              <a:rPr lang="zh-CN" altLang="zh-CN" sz="2800" b="1" dirty="0" smtClean="0"/>
              <a:t>我的职业定位就是在外贸公司当一名业务员或是外企工作人员</a:t>
            </a:r>
            <a:endParaRPr lang="en-US" altLang="zh-CN" sz="2800" b="1" dirty="0" smtClean="0"/>
          </a:p>
          <a:p>
            <a:r>
              <a:rPr lang="zh-CN" altLang="zh-CN" sz="3600" dirty="0" smtClean="0"/>
              <a:t>预期目标</a:t>
            </a:r>
            <a:r>
              <a:rPr lang="zh-CN" altLang="en-US" sz="3600" dirty="0" smtClean="0"/>
              <a:t>：</a:t>
            </a:r>
            <a:endParaRPr lang="en-US" altLang="zh-CN" sz="3600" dirty="0" smtClean="0"/>
          </a:p>
          <a:p>
            <a:endParaRPr lang="en-US" altLang="zh-CN" sz="2800" b="1" dirty="0" smtClean="0"/>
          </a:p>
          <a:p>
            <a:endParaRPr lang="en-US" altLang="zh-CN" sz="2800" b="1" dirty="0" smtClean="0"/>
          </a:p>
          <a:p>
            <a:endParaRPr lang="en-US" altLang="zh-CN" sz="3200" b="1" dirty="0" smtClean="0"/>
          </a:p>
          <a:p>
            <a:endParaRPr lang="zh-CN" altLang="en-US" sz="3200" dirty="0"/>
          </a:p>
        </p:txBody>
      </p:sp>
      <p:graphicFrame>
        <p:nvGraphicFramePr>
          <p:cNvPr id="6" name="图示 5"/>
          <p:cNvGraphicFramePr/>
          <p:nvPr/>
        </p:nvGraphicFramePr>
        <p:xfrm>
          <a:off x="0" y="3140968"/>
          <a:ext cx="10225136" cy="38610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6" grpId="0">
        <p:bldAsOne/>
      </p:bldGraphic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188640"/>
            <a:ext cx="8686800" cy="841248"/>
          </a:xfrm>
        </p:spPr>
        <p:txBody>
          <a:bodyPr>
            <a:noAutofit/>
          </a:bodyPr>
          <a:lstStyle/>
          <a:p>
            <a:r>
              <a:rPr lang="zh-CN" altLang="en-US" sz="60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+mn-ea"/>
                <a:ea typeface="+mn-ea"/>
              </a:rPr>
              <a:t>计划具体实施细则</a:t>
            </a:r>
            <a:endParaRPr lang="zh-CN" altLang="en-US" sz="60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0" y="1669449"/>
            <a:ext cx="91440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6088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宋体" pitchFamily="2" charset="-122"/>
              </a:rPr>
              <a:t>近期目标：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宋体" pitchFamily="2" charset="-122"/>
              </a:rPr>
              <a:t>2016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宋体" pitchFamily="2" charset="-122"/>
              </a:rPr>
              <a:t>年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宋体" pitchFamily="2" charset="-122"/>
              </a:rPr>
              <a:t>9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宋体" pitchFamily="2" charset="-122"/>
              </a:rPr>
              <a:t>月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宋体" pitchFamily="2" charset="-122"/>
              </a:rPr>
              <a:t>—2018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宋体" pitchFamily="2" charset="-122"/>
              </a:rPr>
              <a:t>年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宋体" pitchFamily="2" charset="-122"/>
              </a:rPr>
              <a:t>6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宋体" pitchFamily="2" charset="-122"/>
              </a:rPr>
              <a:t>月 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宋体" pitchFamily="2" charset="-122"/>
              <a:ea typeface="宋体" pitchFamily="2" charset="-122"/>
              <a:cs typeface="宋体" pitchFamily="2" charset="-122"/>
            </a:endParaRPr>
          </a:p>
          <a:p>
            <a:pPr marL="0" marR="0" lvl="0" indent="444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宋体" pitchFamily="2" charset="-122"/>
              </a:rPr>
              <a:t>进入本科院校继续学习，认真学好专业知识，同时积累社会实践检验，并成功考取“三证一话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宋体" pitchFamily="2" charset="-122"/>
              </a:rPr>
              <a:t>” 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宋体" pitchFamily="2" charset="-122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0" y="3542819"/>
            <a:ext cx="9144000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6088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远期目标（毕业后参加工作）：</a:t>
            </a:r>
            <a:r>
              <a:rPr kumimoji="0" lang="en-US" altLang="zh-CN" sz="20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2018</a:t>
            </a:r>
            <a:r>
              <a:rPr kumimoji="0" lang="zh-CN" altLang="en-US" sz="20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年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宋体" pitchFamily="2" charset="-122"/>
              </a:rPr>
              <a:t>—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2023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年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宋体" pitchFamily="2" charset="-122"/>
              <a:cs typeface="宋体" pitchFamily="2" charset="-122"/>
            </a:endParaRPr>
          </a:p>
          <a:p>
            <a:pPr marL="0" marR="0" lvl="0" indent="446088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进入党政办外企单位努力工作，认真完成自己的工作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446088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全心全意投入第一份正式工作，虚心向有经验的文秘请教教学心得并尽快熟悉自己的工作内容，融入新环境。 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446088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成功进入政府工作，在工作中提升自己的实践能力，建立良好的人际交往，积极参加社会中的社交活动，增强自己在社会的朋友圈。争取做好自己的工作，屡创佳绩 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pic>
        <p:nvPicPr>
          <p:cNvPr id="11" name="图片 10" descr="1384355811939_b5f5c051-1749-44eb-a045-638aaeeb1e68_by_filter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652120" y="908720"/>
            <a:ext cx="3317264" cy="12961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9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9457" grpId="0"/>
      <p:bldP spid="1945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1520" y="260648"/>
            <a:ext cx="8686800" cy="841248"/>
          </a:xfrm>
        </p:spPr>
        <p:txBody>
          <a:bodyPr>
            <a:noAutofit/>
          </a:bodyPr>
          <a:lstStyle/>
          <a:p>
            <a:r>
              <a:rPr lang="zh-CN" altLang="en-US" sz="60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+mn-ea"/>
                <a:ea typeface="+mn-ea"/>
              </a:rPr>
              <a:t>制定行动计划与策略</a:t>
            </a:r>
            <a:endParaRPr lang="zh-CN" altLang="en-US" sz="6000" dirty="0">
              <a:latin typeface="+mn-ea"/>
              <a:ea typeface="+mn-ea"/>
            </a:endParaRPr>
          </a:p>
        </p:txBody>
      </p:sp>
      <p:graphicFrame>
        <p:nvGraphicFramePr>
          <p:cNvPr id="8" name="图示 7"/>
          <p:cNvGraphicFramePr/>
          <p:nvPr/>
        </p:nvGraphicFramePr>
        <p:xfrm>
          <a:off x="395536" y="1196752"/>
          <a:ext cx="8424936" cy="1800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0" name="图示 9"/>
          <p:cNvGraphicFramePr/>
          <p:nvPr/>
        </p:nvGraphicFramePr>
        <p:xfrm>
          <a:off x="0" y="2492896"/>
          <a:ext cx="9144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8" grpId="0">
        <p:bldAsOne/>
      </p:bldGraphic>
      <p:bldGraphic spid="10" grpId="0">
        <p:bldAsOne/>
      </p:bldGraphic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跋涉">
  <a:themeElements>
    <a:clrScheme name="跋涉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跋涉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跋涉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473</TotalTime>
  <Words>698</Words>
  <Application>Microsoft Office PowerPoint</Application>
  <PresentationFormat>全屏显示(4:3)</PresentationFormat>
  <Paragraphs>82</Paragraphs>
  <Slides>11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2" baseType="lpstr">
      <vt:lpstr>跋涉</vt:lpstr>
      <vt:lpstr>飞翔的人生</vt:lpstr>
      <vt:lpstr>个人资料</vt:lpstr>
      <vt:lpstr>幻灯片 3</vt:lpstr>
      <vt:lpstr>幻灯片 4</vt:lpstr>
      <vt:lpstr>幻灯片 5</vt:lpstr>
      <vt:lpstr>幻灯片 6</vt:lpstr>
      <vt:lpstr>幻灯片 7</vt:lpstr>
      <vt:lpstr>计划具体实施细则</vt:lpstr>
      <vt:lpstr>制定行动计划与策略</vt:lpstr>
      <vt:lpstr>计划修正与备选方案</vt:lpstr>
      <vt:lpstr>感谢您的观赏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飞翔的人生</dc:title>
  <dc:creator>YY</dc:creator>
  <cp:lastModifiedBy>YY</cp:lastModifiedBy>
  <cp:revision>44</cp:revision>
  <dcterms:created xsi:type="dcterms:W3CDTF">2014-05-05T05:08:42Z</dcterms:created>
  <dcterms:modified xsi:type="dcterms:W3CDTF">2014-05-23T04:24:13Z</dcterms:modified>
</cp:coreProperties>
</file>